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Lexend Deca" panose="020B0604020202020204" charset="0"/>
      <p:regular r:id="rId21"/>
      <p:bold r:id="rId22"/>
    </p:embeddedFont>
    <p:embeddedFont>
      <p:font typeface="New Rocker" panose="020B0604020202020204" charset="0"/>
      <p:regular r:id="rId23"/>
    </p:embeddedFont>
    <p:embeddedFont>
      <p:font typeface="Open Sans" panose="020B0606030504020204" pitchFamily="34" charset="0"/>
      <p:regular r:id="rId24"/>
      <p:bold r:id="rId25"/>
      <p:italic r:id="rId26"/>
      <p:boldItalic r:id="rId27"/>
    </p:embeddedFont>
    <p:embeddedFont>
      <p:font typeface="Roboto Condensed Light" panose="02000000000000000000" pitchFamily="2"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26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ttbusinessreview.com/the-north-shore-development-project-revisited/"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bizjournals.com/pittsburgh/news/2021/08/24/continental-sells-sap-building-on-north-shore.html" TargetMode="External"/><Relationship Id="rId4" Type="http://schemas.openxmlformats.org/officeDocument/2006/relationships/hyperlink" Target="http://www.pgh-sea.com/userfiles/StadiumAuthorityFinancialStatementEndingFYMar08.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zjournals.com/pittsburgh/news/2018/12/13/millcraft-exec-fleshes-out-vision-for-north-shore.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tatista.com/statistics/250060/average-home-attendance-of-the-pittsburgh-steeler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statista.com/statistics/246817/average-per-game-attendance-of-the-pittsburgh-pirates/" TargetMode="External"/><Relationship Id="rId4" Type="http://schemas.openxmlformats.org/officeDocument/2006/relationships/hyperlink" Target="https://pittsburghsportsnow.com/2018/11/11/pitt-football-sees-15-percent-increase-in-attendance-in-2018/"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ttsburghquarterly.com/articles/empty-and-ailing-pittsburgh-stadiums-seek-mone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ld.post-gazette.com/localnews/20020529northshore0529p1.as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rchive.triblive.com/news/pens-gone-but-igloo-9-3-million-in-debt/#axzz3PlGWQSy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pn.com/nfl/attendance/_/year/2019"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espn.com/mlb/attendanc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briem.com/files/DowntownSum.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pgh-sea.com/index.php?path=rel-ns-de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old.post-gazette.com/localnews/20020529northshore0529p1.as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f5cc13f0c5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f5cc13f0c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Lukas 1-3</a:t>
            </a:r>
            <a:endParaRPr/>
          </a:p>
          <a:p>
            <a:pPr marL="0" lvl="0" indent="0" algn="l" rtl="0">
              <a:spcBef>
                <a:spcPts val="0"/>
              </a:spcBef>
              <a:spcAft>
                <a:spcPts val="0"/>
              </a:spcAft>
              <a:buNone/>
            </a:pPr>
            <a:r>
              <a:rPr lang="en"/>
              <a:t>Claire 4-10</a:t>
            </a:r>
            <a:endParaRPr/>
          </a:p>
          <a:p>
            <a:pPr marL="0" lvl="0" indent="0" algn="l" rtl="0">
              <a:spcBef>
                <a:spcPts val="0"/>
              </a:spcBef>
              <a:spcAft>
                <a:spcPts val="0"/>
              </a:spcAft>
              <a:buNone/>
            </a:pPr>
            <a:r>
              <a:rPr lang="en"/>
              <a:t>Lukas 11-14</a:t>
            </a:r>
            <a:endParaRPr/>
          </a:p>
          <a:p>
            <a:pPr marL="0" lvl="0" indent="0" algn="l" rtl="0">
              <a:spcBef>
                <a:spcPts val="0"/>
              </a:spcBef>
              <a:spcAft>
                <a:spcPts val="0"/>
              </a:spcAft>
              <a:buNone/>
            </a:pPr>
            <a:r>
              <a:rPr lang="en"/>
              <a:t>Claire 15</a:t>
            </a:r>
            <a:endParaRPr/>
          </a:p>
          <a:p>
            <a:pPr marL="0" lvl="0" indent="0" algn="l" rtl="0">
              <a:spcBef>
                <a:spcPts val="0"/>
              </a:spcBef>
              <a:spcAft>
                <a:spcPts val="0"/>
              </a:spcAft>
              <a:buNone/>
            </a:pPr>
            <a:r>
              <a:rPr lang="en"/>
              <a:t>Lukas 16</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f8a17c6cf9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f8a17c6cf9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artists’ depiction of the North Shore, which shows the vibrancy of the district.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f5cc13f0c5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f5cc13f0c5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Font typeface="Times New Roman"/>
              <a:buChar char="●"/>
            </a:pPr>
            <a:r>
              <a:rPr lang="en" b="1">
                <a:solidFill>
                  <a:schemeClr val="dk1"/>
                </a:solidFill>
                <a:latin typeface="Times New Roman"/>
                <a:ea typeface="Times New Roman"/>
                <a:cs typeface="Times New Roman"/>
                <a:sym typeface="Times New Roman"/>
              </a:rPr>
              <a:t>A unique piece of the North Shore District is its diverse financing. There are two main buckets of the district, those being the 2 stadiums and then the option area. For the option area which includes the mixed use development, that financing is much more difficult to obtain because of the private development. However, we discovered that Continental RE has spent a total of 190.5 million on the ancillary development in the district. In the other bucket, PNC park and Heinz field were a joint finance venture through the lens of the stadium authority. The Pirates contributed 61.2 M, the Steelers 69.9 mil and the state/federal gov’t 339 million. These three main sources of funding are contributed in addition to sales and hotel taxes being levied. The interesting takeaways from the financing plan are that not a single dollar of city or county funds were deployed, generating strong local support for the district. The second takeaway is that much of the additional funding was diverted to improve the North Shore infrastructure, as well as $30 million for the North Shore Riverfront Park.</a:t>
            </a:r>
            <a:endParaRPr b="1">
              <a:solidFill>
                <a:schemeClr val="dk1"/>
              </a:solidFill>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endParaRPr>
              <a:solidFill>
                <a:schemeClr val="dk1"/>
              </a:solidFill>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endParaRPr>
              <a:solidFill>
                <a:schemeClr val="dk1"/>
              </a:solidFill>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Private </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Pirates agreed to pay $40 mill towards ballpark-ended up $61.2 mill</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Steelers agreed to pay $76.5 mill toward stadium- ended up $69.9 mill</a:t>
            </a:r>
            <a:endParaRPr>
              <a:solidFill>
                <a:schemeClr val="dk1"/>
              </a:solidFill>
              <a:latin typeface="Times New Roman"/>
              <a:ea typeface="Times New Roman"/>
              <a:cs typeface="Times New Roman"/>
              <a:sym typeface="Times New Roman"/>
            </a:endParaRPr>
          </a:p>
          <a:p>
            <a:pPr marL="1371600" lvl="2"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Personal Seat License Fee - $43,868,648</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Both agreed to cover cost overruns</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Authority owns PNC Park, Heinz Field--leases both</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Financing tools</a:t>
            </a:r>
            <a:endParaRPr>
              <a:solidFill>
                <a:schemeClr val="dk1"/>
              </a:solidFill>
              <a:latin typeface="Times New Roman"/>
              <a:ea typeface="Times New Roman"/>
              <a:cs typeface="Times New Roman"/>
              <a:sym typeface="Times New Roman"/>
            </a:endParaRPr>
          </a:p>
          <a:p>
            <a:pPr marL="1371600" lvl="2" indent="-298450" algn="l" rtl="0">
              <a:lnSpc>
                <a:spcPct val="150000"/>
              </a:lnSpc>
              <a:spcBef>
                <a:spcPts val="0"/>
              </a:spcBef>
              <a:spcAft>
                <a:spcPts val="0"/>
              </a:spcAft>
              <a:buClr>
                <a:schemeClr val="dk1"/>
              </a:buClr>
              <a:buSzPts val="1100"/>
              <a:buFont typeface="Times New Roman"/>
              <a:buChar char="■"/>
            </a:pPr>
            <a:r>
              <a:rPr lang="en">
                <a:solidFill>
                  <a:srgbClr val="222222"/>
                </a:solidFill>
                <a:highlight>
                  <a:srgbClr val="FFFFFF"/>
                </a:highlight>
                <a:latin typeface="Times New Roman"/>
                <a:ea typeface="Times New Roman"/>
                <a:cs typeface="Times New Roman"/>
                <a:sym typeface="Times New Roman"/>
              </a:rPr>
              <a:t>They included a 1% increase in county sales tax beyond the 6% base sales tax, a 7% tax on hotel and motel rooms rented in Allegheny County as well as revenue generated from parking and a payroll tax on athletes that are not residents. In short, the contributions from local and state residents in addition to federal and state funding amounted to 72% of the costs associated with this plan. </a:t>
            </a:r>
            <a:r>
              <a:rPr lang="en" u="sng">
                <a:solidFill>
                  <a:srgbClr val="1155CC"/>
                </a:solidFill>
                <a:highlight>
                  <a:srgbClr val="FFFFFF"/>
                </a:highlight>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The North Shore Development Project Revisited | Pitt Business Review</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Fund Uses</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PNC Park - $273,548,391</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Heinz Field - $262,893,423</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North Shore Infrastructure - $63,416,617</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North Shore Garage - $27,334,012</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North Shore Riverfront Park - $30,307,159</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Unique tidbits </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No city or regional funding was used</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The Stadium authority is responsible for the development of land. Entered into a joint venture with teams to sign a contract with Continental to develop a master plan. </a:t>
            </a:r>
            <a:r>
              <a:rPr lang="en" u="sng">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(pgh-sea.com)</a:t>
            </a:r>
            <a:endParaRPr>
              <a:solidFill>
                <a:schemeClr val="dk1"/>
              </a:solidFill>
              <a:latin typeface="Times New Roman"/>
              <a:ea typeface="Times New Roman"/>
              <a:cs typeface="Times New Roman"/>
              <a:sym typeface="Times New Roman"/>
            </a:endParaRPr>
          </a:p>
          <a:p>
            <a:pPr marL="1371600" lvl="2"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Continental's development costs totaled $190.5 mill in 2019 </a:t>
            </a:r>
            <a:r>
              <a:rPr lang="en" u="sng">
                <a:solidFill>
                  <a:schemeClr val="hlink"/>
                </a:solidFill>
                <a:hlinkClick r:id="rId5"/>
              </a:rPr>
              <a:t>Continental sells SAP building on the North Shore - Pittsburgh Business Times (bizjournals.com)</a:t>
            </a:r>
            <a:endParaRPr b="1" u="sng">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f5cc13f0c5_2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f5cc13f0c5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Phase 1 of construction</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The anchors (Heinz and PNC) were built first in 2001 after Three Rivers was torn down</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Carnegie Science Center already in place </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Phase 2- 2003-2008</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Riverfront developments--3 parcels--2 buildings (Peoples Gas Building and Peoples Center)</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Both buildings are mixed-use of commercial and retail</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Phase 3- 2008-2017</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North Shore Drive developments--4 parcels--5 buildings (Hyatt Place, Stage AE, North Shore Place I and II, SAP Building)</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Usage: Hotel, Entertainment venue, Retail and Office for final 3 buildings</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SAP was the last possible riverfront development</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Phase 4-2017-present</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Lot 4 Garage and spurred future development outside of district (Esplanade along Ohio River) </a:t>
            </a:r>
            <a:r>
              <a:rPr lang="en"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Plan calls for towers, lagoon, Ferris wheel on North Shore of Pittsburgh - Pittsburgh Business Times (bizjournals.com)</a:t>
            </a:r>
            <a:endParaRPr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f5cc13f0c5_2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f5cc13f0c5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dk1"/>
                </a:solidFill>
                <a:latin typeface="Times New Roman"/>
                <a:ea typeface="Times New Roman"/>
                <a:cs typeface="Times New Roman"/>
                <a:sym typeface="Times New Roman"/>
              </a:rPr>
              <a:t>With the continued construction throughout the years, we beg the question: How successful and similarly what are the major impacts of the North Shore district? To first tackle this inquiry it is important to understand how North Shore has served as a catalyst for continued development. The anchors have sparked a new buildings to be built within the option area, and enhanced the surrounding infrastructure, which includes the riverfront park shown in the picture. The revitalization efforts have also had spillover impacts in the ideation of the esplanade that was shown on the previous slid along with the inclusion of the carnegie science center and rivers casino into the surrounding north shore district area .</a:t>
            </a: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a:solidFill>
                  <a:schemeClr val="dk1"/>
                </a:solidFill>
                <a:latin typeface="Times New Roman"/>
                <a:ea typeface="Times New Roman"/>
                <a:cs typeface="Times New Roman"/>
                <a:sym typeface="Times New Roman"/>
              </a:rPr>
              <a:t>Modest external performance</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Successes - all new buildings and development in Option area; has sparked continual North Shore developments over a 20 year period; and produced the revitalization of Riverfront park, which is a focal point of pride for Pitt natives</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f5cc13f0c5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f5cc13f0c5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Another key element in understanding the impact of the district is the ability of the district to draw in critical mass, thus increasing the attraction and opportunity for value creation and capture within the district. This harkens back to the City’s original planning goals of creating a “first-day visitor attraction with regional and national appeal.” By generating almost 3 million visitors per year through 225 events, the North shore is able to attract mass unlike any other attraction in pittsburgh.</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Operating Performance Estimate</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95 games/year </a:t>
            </a:r>
            <a:endParaRPr>
              <a:solidFill>
                <a:schemeClr val="dk1"/>
              </a:solidFill>
              <a:latin typeface="Times New Roman"/>
              <a:ea typeface="Times New Roman"/>
              <a:cs typeface="Times New Roman"/>
              <a:sym typeface="Times New Roman"/>
            </a:endParaRPr>
          </a:p>
          <a:p>
            <a:pPr marL="1371600" lvl="2"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63k/game for 8 games at heinz </a:t>
            </a:r>
            <a:r>
              <a:rPr lang="en"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 Pittsburgh Steelers average attendance 2020 | Statista</a:t>
            </a:r>
            <a:endParaRPr>
              <a:solidFill>
                <a:schemeClr val="dk1"/>
              </a:solidFill>
              <a:latin typeface="Times New Roman"/>
              <a:ea typeface="Times New Roman"/>
              <a:cs typeface="Times New Roman"/>
              <a:sym typeface="Times New Roman"/>
            </a:endParaRPr>
          </a:p>
          <a:p>
            <a:pPr marL="1371600" lvl="2"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45k/game for 6 games at Heinz (Pitt) </a:t>
            </a:r>
            <a:r>
              <a:rPr lang="en" u="sng">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Pitt Football Sees 15 Percent Increase in Attendance in 2018 | Pittsburgh Sports Now</a:t>
            </a:r>
            <a:endParaRPr>
              <a:solidFill>
                <a:schemeClr val="dk1"/>
              </a:solidFill>
              <a:latin typeface="Times New Roman"/>
              <a:ea typeface="Times New Roman"/>
              <a:cs typeface="Times New Roman"/>
              <a:sym typeface="Times New Roman"/>
            </a:endParaRPr>
          </a:p>
          <a:p>
            <a:pPr marL="1371600" lvl="2"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22k/game for 81 games at PNC </a:t>
            </a:r>
            <a:r>
              <a:rPr lang="en" u="sng">
                <a:solidFill>
                  <a:srgbClr val="1155CC"/>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 Pittsburgh Pirates average attendance 2009-2020 | Statista</a:t>
            </a:r>
            <a:endParaRPr>
              <a:solidFill>
                <a:schemeClr val="dk1"/>
              </a:solidFill>
              <a:latin typeface="Times New Roman"/>
              <a:ea typeface="Times New Roman"/>
              <a:cs typeface="Times New Roman"/>
              <a:sym typeface="Times New Roman"/>
            </a:endParaRPr>
          </a:p>
          <a:p>
            <a:pPr marL="1371600" lvl="2"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Total Visitors for sports = 2.56 million</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100 musical events + 3k/event = 300k</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30 small scale festivals + 300/event = 90k</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b="1">
                <a:solidFill>
                  <a:schemeClr val="dk1"/>
                </a:solidFill>
                <a:latin typeface="Times New Roman"/>
                <a:ea typeface="Times New Roman"/>
                <a:cs typeface="Times New Roman"/>
                <a:sym typeface="Times New Roman"/>
              </a:rPr>
              <a:t>Grand Total = 2.95 million visitors/year</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f5cc13f0c5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f5cc13f0c5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https://pittsburghquarterly.com/articles/empty-and-ailing-pittsburgh-stadiums-seek-money/</a:t>
            </a:r>
            <a:endParaRPr/>
          </a:p>
          <a:p>
            <a:pPr marL="0" lvl="0" indent="0" algn="l" rtl="0">
              <a:spcBef>
                <a:spcPts val="0"/>
              </a:spcBef>
              <a:spcAft>
                <a:spcPts val="0"/>
              </a:spcAft>
              <a:buNone/>
            </a:pPr>
            <a:r>
              <a:rPr lang="en"/>
              <a:t>The true value creation within the city of Pittsburgh, facilitated by the development of the North Shore district, is hard to capture in financial parameters. From Heinz Field and PNC Park alone, an estimate of $730 million is generated in revenue by the sports teams that play there, specifically the Pirates, Steelers, and NCAA Pitt Panthers. Other attractions along the North Shore include the Rivers Casino, the Andy Warhol museum, the National Aviary, Randyland, Bicycle Heaven, the Children’s Museum of Pittsburgh, the Carnegie Science Center, and more. The North Shore is also home to a thriving and rapidly growing restaurant scene, with several breweries and distilleries and more than 40 restaurants to choose from. Although the district is anchored by two incredible sports venues, the developments have restored life within a very historic and prized neighborhood in the city of Pittsburgh.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f6ba75070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f6ba7507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There is no residential aspect to the district unlike the original plans showed</a:t>
            </a:r>
            <a:endParaRPr/>
          </a:p>
          <a:p>
            <a:pPr marL="457200" lvl="0" indent="-298450" algn="l" rtl="0">
              <a:spcBef>
                <a:spcPts val="0"/>
              </a:spcBef>
              <a:spcAft>
                <a:spcPts val="0"/>
              </a:spcAft>
              <a:buSzPts val="1100"/>
              <a:buAutoNum type="arabicPeriod"/>
            </a:pPr>
            <a:r>
              <a:rPr lang="en"/>
              <a:t>They revitalized the land use by using city planning tactics to turn a barren tract of land into the current district</a:t>
            </a:r>
            <a:endParaRPr/>
          </a:p>
          <a:p>
            <a:pPr marL="457200" lvl="0" indent="-298450" algn="l" rtl="0">
              <a:spcBef>
                <a:spcPts val="0"/>
              </a:spcBef>
              <a:spcAft>
                <a:spcPts val="0"/>
              </a:spcAft>
              <a:buSzPts val="1100"/>
              <a:buAutoNum type="arabicPeriod"/>
            </a:pPr>
            <a:r>
              <a:rPr lang="en"/>
              <a:t>The North shore is considered a city success more than anything because of its spurred infrastructure improvements and synergy with the local community as opposed to the typical view of success being in term of tax revenues and development investments</a:t>
            </a:r>
            <a:endParaRPr/>
          </a:p>
          <a:p>
            <a:pPr marL="0" lvl="0" indent="0" algn="l" rtl="0">
              <a:spcBef>
                <a:spcPts val="0"/>
              </a:spcBef>
              <a:spcAft>
                <a:spcPts val="0"/>
              </a:spcAft>
              <a:buNone/>
            </a:pPr>
            <a:endParaRPr/>
          </a:p>
          <a:p>
            <a:pPr marL="0" lvl="0" indent="0" algn="l" rtl="0">
              <a:spcBef>
                <a:spcPts val="0"/>
              </a:spcBef>
              <a:spcAft>
                <a:spcPts val="0"/>
              </a:spcAft>
              <a:buNone/>
            </a:pPr>
            <a:r>
              <a:rPr lang="en"/>
              <a:t>Other interesting notes</a:t>
            </a:r>
            <a:endParaRPr/>
          </a:p>
          <a:p>
            <a:pPr marL="457200" lvl="0" indent="-298450" algn="l" rtl="0">
              <a:spcBef>
                <a:spcPts val="0"/>
              </a:spcBef>
              <a:spcAft>
                <a:spcPts val="0"/>
              </a:spcAft>
              <a:buSzPts val="1100"/>
              <a:buAutoNum type="arabicPeriod"/>
            </a:pPr>
            <a:r>
              <a:rPr lang="en"/>
              <a:t>Relatively small district land area given 2 anchors(25 acres) </a:t>
            </a:r>
            <a:r>
              <a:rPr lang="en" u="sng">
                <a:solidFill>
                  <a:schemeClr val="hlink"/>
                </a:solidFill>
                <a:hlinkClick r:id="rId3"/>
              </a:rPr>
              <a:t>$200 million North Shore plan unveiled (post-gazette.com)</a:t>
            </a:r>
            <a:endParaRPr/>
          </a:p>
          <a:p>
            <a:pPr marL="457200" lvl="0" indent="-298450" algn="l" rtl="0">
              <a:spcBef>
                <a:spcPts val="0"/>
              </a:spcBef>
              <a:spcAft>
                <a:spcPts val="0"/>
              </a:spcAft>
              <a:buSzPts val="1100"/>
              <a:buAutoNum type="arabicPeriod"/>
            </a:pPr>
            <a:r>
              <a:rPr lang="en"/>
              <a:t>The district itself is not entertaining from my experience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bd6c00e730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concludes our analysis of the district and our presentation, and we welcome any questions you may have.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f5cc13f0c5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f5cc13f0c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creation of the North Shore District lies within the state of Pittsburgh Sports in the late 1990s. Ultimately, 3 rivers stadium became an inhibitor of pride and economic growth for Pittsburgh and the city knew that it needed to go as it was exponentially diminishing in value. The citys decision to tear down 3 rivers and build 2 new anchors, provided the district with a new, fresh idea: the revitalization of the previously barren North Shore.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f5cc13f0c5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f5cc13f0c5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The formation of this district lies within the backdrop of Pittsburgh and its pride in sports. The city of Pittsburgh has long been known for its rabid fandom in support of their Steelers, Pirates, and Pens. However, with the aging nature of 3 rivers stadium, the fans and city could no longer rely on the north shore as being a placemaker; a cathedral of their fandom. 3 rivers had become a financial drag as well carrying a total debt of around 28 million into 2001. This backdrop laid the foundation for the Pirates and Steelers to begin talks of developing their own venues. That is when the stadium authority (a public group), acting on behalf of the city jumped in and formulated the plan for the now north shore district. They aimed to restore pride in pittsburgh through this district being an economic and tourism driver. On a side note, Pittsburgh had unique steel architecture that harkened back to its founding and this district would be integral to creating synergy between the beautiful bridges in Pittsburgh the north shore district.</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Three Rivers Stadium</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Multi-purpose stadium that was not a placemaker or revenue generating</a:t>
            </a:r>
            <a:endParaRPr>
              <a:solidFill>
                <a:schemeClr val="dk1"/>
              </a:solidFill>
              <a:latin typeface="Times New Roman"/>
              <a:ea typeface="Times New Roman"/>
              <a:cs typeface="Times New Roman"/>
              <a:sym typeface="Times New Roman"/>
            </a:endParaRPr>
          </a:p>
          <a:p>
            <a:pPr marL="914400" lvl="1"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Pirates and Steelers started to look to build on their own in early 1990s</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Carried a debt of $27.93 million into 2001. Wasn't retired until 2010 </a:t>
            </a:r>
            <a:r>
              <a:rPr lang="en"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Pens gone, but Igloo $9.3 million in debt | TribLIVE.com</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Takeaway - the District was created from the ideas of the 3 main players, the rationale was to drive new economic activity and restore pride to Pittsburgh sports</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endParaRPr>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f60986b2a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f60986b2a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http://www.espn.com/nfl/attendance/_/year/2019</a:t>
            </a:r>
            <a:endParaRPr/>
          </a:p>
          <a:p>
            <a:pPr marL="0" lvl="0" indent="0" algn="l" rtl="0">
              <a:spcBef>
                <a:spcPts val="0"/>
              </a:spcBef>
              <a:spcAft>
                <a:spcPts val="0"/>
              </a:spcAft>
              <a:buNone/>
            </a:pPr>
            <a:r>
              <a:rPr lang="en" u="sng">
                <a:solidFill>
                  <a:schemeClr val="hlink"/>
                </a:solidFill>
                <a:hlinkClick r:id="rId4"/>
              </a:rPr>
              <a:t>https://www.espn.com/mlb/attendance</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Heinz Field attendance = 8 games x average attendance of 62,237 fans per game</a:t>
            </a:r>
            <a:endParaRPr/>
          </a:p>
          <a:p>
            <a:pPr marL="457200" lvl="0" indent="-298450" algn="l" rtl="0">
              <a:spcBef>
                <a:spcPts val="0"/>
              </a:spcBef>
              <a:spcAft>
                <a:spcPts val="0"/>
              </a:spcAft>
              <a:buSzPts val="1100"/>
              <a:buChar char="-"/>
            </a:pPr>
            <a:r>
              <a:rPr lang="en"/>
              <a:t>PNC Park attendance = 81 games x average attendance of 18,412 fans per game</a:t>
            </a:r>
            <a:endParaRPr/>
          </a:p>
          <a:p>
            <a:pPr marL="457200" lvl="0" indent="-298450" algn="l" rtl="0">
              <a:spcBef>
                <a:spcPts val="0"/>
              </a:spcBef>
              <a:spcAft>
                <a:spcPts val="0"/>
              </a:spcAft>
              <a:buSzPts val="1100"/>
              <a:buChar char="-"/>
            </a:pPr>
            <a:r>
              <a:rPr lang="en"/>
              <a:t>Average attendance at PNC Park in 2005 was 23,003 fans per game for the same number of games</a:t>
            </a:r>
            <a:endParaRPr/>
          </a:p>
          <a:p>
            <a:pPr marL="457200" lvl="0" indent="-298450" algn="l" rtl="0">
              <a:spcBef>
                <a:spcPts val="0"/>
              </a:spcBef>
              <a:spcAft>
                <a:spcPts val="0"/>
              </a:spcAft>
              <a:buSzPts val="1100"/>
              <a:buChar char="-"/>
            </a:pPr>
            <a:r>
              <a:rPr lang="en"/>
              <a:t>This is average number of sports fans that visit the North Shore district every year for Pittsburgh Steelers and Pirates games alone, plus those who visit for retail, entertainment, dining purposes</a:t>
            </a:r>
            <a:endParaRPr/>
          </a:p>
          <a:p>
            <a:pPr marL="0" lvl="0" indent="0" algn="l" rtl="0">
              <a:spcBef>
                <a:spcPts val="0"/>
              </a:spcBef>
              <a:spcAft>
                <a:spcPts val="0"/>
              </a:spcAft>
              <a:buNone/>
            </a:pPr>
            <a:endParaRPr/>
          </a:p>
          <a:p>
            <a:pPr marL="0" lvl="0" indent="0" algn="l" rtl="0">
              <a:spcBef>
                <a:spcPts val="0"/>
              </a:spcBef>
              <a:spcAft>
                <a:spcPts val="0"/>
              </a:spcAft>
              <a:buNone/>
            </a:pPr>
            <a:r>
              <a:rPr lang="en"/>
              <a:t>With two large Division I institutions in the city, as well as three major professional sports teams, it goes without saying that there was, and still is, an extremely high demand for Pittsburgh natives and Pittsburgh fans across the world to come and partake in the entertainment produced by these storied sports teams.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f5cc13f0c5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f5cc13f0c5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aerial shot of the city of Pittsburgh, with the North Shore on the left side of the photo, where Heinz Field and PNC Park are located. In the middle of the photo is downtown, which is also referred to as the Cultural District. This is where PPG Paints, home of the Pittsburgh Penguins, and Duquesne University, are located. Finally, the South Shore is pictured to the right of the photograph. There are two rivers that converge at the point near downtown, and they become the Ohio River. As you can tell from this picture, Pittsburgh is a very beautiful and picturesque city, and the underdeveloped North Shore proved to be a very valuable area for revitalization within the city.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f5cc13f0c5_2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f5cc13f0c5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is important to connect the economic development of the city through all three areas within the city of Pittsburgh, including the North and South Shores, and the downtown area. This provides a backdrop as to why the development of the North Shore district is critical to the city as a whole.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f6ba75070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f6ba75070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Pittsburgh Downtown Plan of 1998</a:t>
            </a:r>
            <a:endParaRPr/>
          </a:p>
          <a:p>
            <a:pPr marL="0" lvl="0" indent="0" algn="l" rtl="0">
              <a:spcBef>
                <a:spcPts val="0"/>
              </a:spcBef>
              <a:spcAft>
                <a:spcPts val="0"/>
              </a:spcAft>
              <a:buNone/>
            </a:pPr>
            <a:r>
              <a:rPr lang="en" u="sng">
                <a:solidFill>
                  <a:schemeClr val="hlink"/>
                </a:solidFill>
                <a:hlinkClick r:id="rId3"/>
              </a:rPr>
              <a:t>DowntownSum.pdf (briem.com)</a:t>
            </a:r>
            <a:endParaRPr/>
          </a:p>
          <a:p>
            <a:pPr marL="0" lvl="0" indent="0" algn="l" rtl="0">
              <a:spcBef>
                <a:spcPts val="0"/>
              </a:spcBef>
              <a:spcAft>
                <a:spcPts val="0"/>
              </a:spcAft>
              <a:buNone/>
            </a:pPr>
            <a:endParaRPr/>
          </a:p>
          <a:p>
            <a:pPr marL="0" lvl="0" indent="0" algn="l" rtl="0">
              <a:spcBef>
                <a:spcPts val="0"/>
              </a:spcBef>
              <a:spcAft>
                <a:spcPts val="0"/>
              </a:spcAft>
              <a:buNone/>
            </a:pPr>
            <a:r>
              <a:rPr lang="en"/>
              <a:t>This visual city plan outlines the overall development of the city, and most importantly for us the North Shore within two phases. It is interesting to note that the two venue anchors are in phase 1 of the city plan and the ancillary comes later in phase 2.</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f60986b2a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f60986b2a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http://www.pgh-sea.com/index.php?path=rel-ns-dev</a:t>
            </a:r>
            <a:endParaRPr/>
          </a:p>
          <a:p>
            <a:pPr marL="0" lvl="0" indent="0" algn="l" rtl="0">
              <a:spcBef>
                <a:spcPts val="0"/>
              </a:spcBef>
              <a:spcAft>
                <a:spcPts val="0"/>
              </a:spcAft>
              <a:buNone/>
            </a:pPr>
            <a:endParaRPr/>
          </a:p>
          <a:p>
            <a:pPr marL="0" lvl="0" indent="0" algn="l" rtl="0">
              <a:spcBef>
                <a:spcPts val="0"/>
              </a:spcBef>
              <a:spcAft>
                <a:spcPts val="0"/>
              </a:spcAft>
              <a:buNone/>
            </a:pPr>
            <a:r>
              <a:rPr lang="en"/>
              <a:t>Numbers: 917k sq. ft. of GLA (634k for office and 139k for retail)</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As we previously mentioned, after the Three Rivers Stadium was demolished, Heinz Field and PNC Park were built along the North Shore.</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Because these two stadiums were strategically placed along the waterfront, it naturally left a considerable land tract between the two venues, which became the Option Area, or the area for redevelopment</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The Option Area includes the land between PNC Park and Heinz Field, and the plan includes a heavy focus on development of office, retail, and residential space, creating a mixed-use portfolio. Specifically, they planned for 634 thousand square feet of office space, and 139 thousand square feet of retail space.</a:t>
            </a:r>
            <a:endParaRPr>
              <a:solidFill>
                <a:schemeClr val="dk1"/>
              </a:solidFill>
              <a:latin typeface="Times New Roman"/>
              <a:ea typeface="Times New Roman"/>
              <a:cs typeface="Times New Roman"/>
              <a:sym typeface="Times New Roman"/>
            </a:endParaRPr>
          </a:p>
          <a:p>
            <a:pPr marL="457200" lvl="0" indent="-298450" algn="l" rtl="0">
              <a:lnSpc>
                <a:spcPct val="150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This was really the only area of land considered for the district because it had the most acreage available for two major league venues, and other areas of the city were already pretty fully developed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f6ba75070d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f6ba75070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Original plan and motivations of the city through district creation</a:t>
            </a:r>
            <a:endParaRPr/>
          </a:p>
          <a:p>
            <a:pPr marL="0" lvl="0" indent="0" algn="l" rtl="0">
              <a:spcBef>
                <a:spcPts val="0"/>
              </a:spcBef>
              <a:spcAft>
                <a:spcPts val="0"/>
              </a:spcAft>
              <a:buNone/>
            </a:pPr>
            <a:r>
              <a:rPr lang="en" u="sng">
                <a:solidFill>
                  <a:schemeClr val="hlink"/>
                </a:solidFill>
                <a:hlinkClick r:id="rId3"/>
              </a:rPr>
              <a:t>$200 million North Shore plan unveiled (post-gazette.com)</a:t>
            </a:r>
            <a:endParaRPr/>
          </a:p>
          <a:p>
            <a:pPr marL="0" lvl="0" indent="0" algn="l" rtl="0">
              <a:spcBef>
                <a:spcPts val="0"/>
              </a:spcBef>
              <a:spcAft>
                <a:spcPts val="0"/>
              </a:spcAft>
              <a:buNone/>
            </a:pPr>
            <a:endParaRPr/>
          </a:p>
          <a:p>
            <a:pPr marL="0" lvl="0" indent="0" algn="l" rtl="0">
              <a:spcBef>
                <a:spcPts val="0"/>
              </a:spcBef>
              <a:spcAft>
                <a:spcPts val="0"/>
              </a:spcAft>
              <a:buNone/>
            </a:pPr>
            <a:r>
              <a:rPr lang="en"/>
              <a:t>The picture on the slide outlines Continental’s initial plans for the North Shore development in 1998. They believed that development on the North Shore would position the area as a regional sports and entertainment draw. There were a number of possible development scenarios for the area, but the common denominator among all of them was the desire to reposition the area using a high-quality, first-day visitor attraction with both regional and national appeal. There would be a combination of retail, destination restaurants, an outdoor performance space, and various recreational activities, which they thought would have broad family appeal and compliment the existing retail strengths and programming in the Triangle, Strip, and Station Square. There were also plans for residential space within the development, which never came to fruition.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56025" y="0"/>
            <a:ext cx="6492062" cy="5143532"/>
          </a:xfrm>
          <a:custGeom>
            <a:avLst/>
            <a:gdLst/>
            <a:ahLst/>
            <a:cxnLst/>
            <a:rect l="l" t="t" r="r" b="b"/>
            <a:pathLst>
              <a:path w="40882" h="32390" extrusionOk="0">
                <a:moveTo>
                  <a:pt x="1" y="1"/>
                </a:moveTo>
                <a:lnTo>
                  <a:pt x="1" y="32389"/>
                </a:lnTo>
                <a:lnTo>
                  <a:pt x="35758" y="32389"/>
                </a:lnTo>
                <a:lnTo>
                  <a:pt x="40882" y="8914"/>
                </a:lnTo>
                <a:lnTo>
                  <a:pt x="34951"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8775" y="1424113"/>
            <a:ext cx="4835100" cy="1723500"/>
          </a:xfrm>
          <a:prstGeom prst="rect">
            <a:avLst/>
          </a:prstGeom>
          <a:ln>
            <a:noFill/>
          </a:ln>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100" b="1">
                <a:solidFill>
                  <a:schemeClr val="dk2"/>
                </a:solidFill>
                <a:latin typeface="Lexend Deca"/>
                <a:ea typeface="Lexend Deca"/>
                <a:cs typeface="Lexend Deca"/>
                <a:sym typeface="Lexend Dec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8775" y="32435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2511050" y="-7443"/>
            <a:ext cx="543814" cy="543814"/>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325" y="4250554"/>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rot="5400000">
            <a:off x="562097" y="-285083"/>
            <a:ext cx="605662" cy="1648960"/>
            <a:chOff x="758850" y="467950"/>
            <a:chExt cx="368475" cy="1003200"/>
          </a:xfrm>
        </p:grpSpPr>
        <p:sp>
          <p:nvSpPr>
            <p:cNvPr id="15" name="Google Shape;15;p2"/>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rot="5400000">
            <a:off x="4035082" y="3779619"/>
            <a:ext cx="605662" cy="1648960"/>
            <a:chOff x="758850" y="467950"/>
            <a:chExt cx="368475" cy="1003200"/>
          </a:xfrm>
        </p:grpSpPr>
        <p:sp>
          <p:nvSpPr>
            <p:cNvPr id="34" name="Google Shape;34;p2"/>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7"/>
        <p:cNvGrpSpPr/>
        <p:nvPr/>
      </p:nvGrpSpPr>
      <p:grpSpPr>
        <a:xfrm>
          <a:off x="0" y="0"/>
          <a:ext cx="0" cy="0"/>
          <a:chOff x="0" y="0"/>
          <a:chExt cx="0" cy="0"/>
        </a:xfrm>
      </p:grpSpPr>
      <p:sp>
        <p:nvSpPr>
          <p:cNvPr id="248" name="Google Shape;248;p11"/>
          <p:cNvSpPr/>
          <p:nvPr/>
        </p:nvSpPr>
        <p:spPr>
          <a:xfrm>
            <a:off x="0" y="0"/>
            <a:ext cx="9144094" cy="5143538"/>
          </a:xfrm>
          <a:custGeom>
            <a:avLst/>
            <a:gdLst/>
            <a:ahLst/>
            <a:cxnLst/>
            <a:rect l="l" t="t" r="r" b="b"/>
            <a:pathLst>
              <a:path w="102541" h="56120" extrusionOk="0">
                <a:moveTo>
                  <a:pt x="1" y="0"/>
                </a:moveTo>
                <a:lnTo>
                  <a:pt x="1" y="56120"/>
                </a:lnTo>
                <a:lnTo>
                  <a:pt x="99426" y="56120"/>
                </a:lnTo>
                <a:lnTo>
                  <a:pt x="95958" y="49536"/>
                </a:lnTo>
                <a:lnTo>
                  <a:pt x="102540" y="36723"/>
                </a:lnTo>
                <a:lnTo>
                  <a:pt x="94577" y="27362"/>
                </a:lnTo>
                <a:lnTo>
                  <a:pt x="101159" y="13858"/>
                </a:lnTo>
                <a:lnTo>
                  <a:pt x="89036"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txBox="1">
            <a:spLocks noGrp="1"/>
          </p:cNvSpPr>
          <p:nvPr>
            <p:ph type="title" hasCustomPrompt="1"/>
          </p:nvPr>
        </p:nvSpPr>
        <p:spPr>
          <a:xfrm>
            <a:off x="713125" y="1365173"/>
            <a:ext cx="7717800" cy="1806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b="1">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0" name="Google Shape;250;p11"/>
          <p:cNvSpPr txBox="1">
            <a:spLocks noGrp="1"/>
          </p:cNvSpPr>
          <p:nvPr>
            <p:ph type="subTitle" idx="1"/>
          </p:nvPr>
        </p:nvSpPr>
        <p:spPr>
          <a:xfrm>
            <a:off x="1284000" y="3449588"/>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dk2"/>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51" name="Google Shape;251;p11"/>
          <p:cNvSpPr/>
          <p:nvPr/>
        </p:nvSpPr>
        <p:spPr>
          <a:xfrm>
            <a:off x="8037238" y="962224"/>
            <a:ext cx="787313" cy="78734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218025" y="3401431"/>
            <a:ext cx="1019738" cy="101973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11"/>
          <p:cNvGrpSpPr/>
          <p:nvPr/>
        </p:nvGrpSpPr>
        <p:grpSpPr>
          <a:xfrm rot="5400000">
            <a:off x="890532" y="-285082"/>
            <a:ext cx="605662" cy="1648960"/>
            <a:chOff x="758850" y="467950"/>
            <a:chExt cx="368475" cy="1003200"/>
          </a:xfrm>
        </p:grpSpPr>
        <p:sp>
          <p:nvSpPr>
            <p:cNvPr id="254" name="Google Shape;254;p11"/>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rot="5400000">
            <a:off x="6567632" y="3779618"/>
            <a:ext cx="605662" cy="1648960"/>
            <a:chOff x="758850" y="467950"/>
            <a:chExt cx="368475" cy="1003200"/>
          </a:xfrm>
        </p:grpSpPr>
        <p:sp>
          <p:nvSpPr>
            <p:cNvPr id="273" name="Google Shape;273;p11"/>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11"/>
          <p:cNvSpPr/>
          <p:nvPr/>
        </p:nvSpPr>
        <p:spPr>
          <a:xfrm>
            <a:off x="7464247" y="290847"/>
            <a:ext cx="497075" cy="497109"/>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852425" y="4210439"/>
            <a:ext cx="787313" cy="78731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94"/>
        <p:cNvGrpSpPr/>
        <p:nvPr/>
      </p:nvGrpSpPr>
      <p:grpSpPr>
        <a:xfrm>
          <a:off x="0" y="0"/>
          <a:ext cx="0" cy="0"/>
          <a:chOff x="0" y="0"/>
          <a:chExt cx="0" cy="0"/>
        </a:xfrm>
      </p:grpSpPr>
      <p:sp>
        <p:nvSpPr>
          <p:cNvPr id="295" name="Google Shape;295;p13"/>
          <p:cNvSpPr/>
          <p:nvPr/>
        </p:nvSpPr>
        <p:spPr>
          <a:xfrm rot="10800000" flipH="1">
            <a:off x="-25" y="0"/>
            <a:ext cx="9144095" cy="5143490"/>
          </a:xfrm>
          <a:custGeom>
            <a:avLst/>
            <a:gdLst/>
            <a:ahLst/>
            <a:cxnLst/>
            <a:rect l="l" t="t" r="r" b="b"/>
            <a:pathLst>
              <a:path w="100116" h="56121" extrusionOk="0">
                <a:moveTo>
                  <a:pt x="0" y="1"/>
                </a:moveTo>
                <a:lnTo>
                  <a:pt x="0" y="56121"/>
                </a:lnTo>
                <a:lnTo>
                  <a:pt x="94576" y="56121"/>
                </a:lnTo>
                <a:lnTo>
                  <a:pt x="100115" y="19398"/>
                </a:lnTo>
                <a:lnTo>
                  <a:pt x="89036"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7" name="Google Shape;297;p13"/>
          <p:cNvSpPr/>
          <p:nvPr/>
        </p:nvSpPr>
        <p:spPr>
          <a:xfrm>
            <a:off x="395388" y="350104"/>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8239458" y="1669864"/>
            <a:ext cx="382892" cy="38292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 name="Google Shape;299;p13"/>
          <p:cNvGrpSpPr/>
          <p:nvPr/>
        </p:nvGrpSpPr>
        <p:grpSpPr>
          <a:xfrm rot="5400000">
            <a:off x="273982" y="3779618"/>
            <a:ext cx="605662" cy="1648960"/>
            <a:chOff x="758850" y="467950"/>
            <a:chExt cx="368475" cy="1003200"/>
          </a:xfrm>
        </p:grpSpPr>
        <p:sp>
          <p:nvSpPr>
            <p:cNvPr id="300" name="Google Shape;300;p13"/>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3"/>
          <p:cNvSpPr/>
          <p:nvPr/>
        </p:nvSpPr>
        <p:spPr>
          <a:xfrm>
            <a:off x="7530694" y="4286369"/>
            <a:ext cx="635436" cy="635470"/>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19"/>
        <p:cNvGrpSpPr/>
        <p:nvPr/>
      </p:nvGrpSpPr>
      <p:grpSpPr>
        <a:xfrm>
          <a:off x="0" y="0"/>
          <a:ext cx="0" cy="0"/>
          <a:chOff x="0" y="0"/>
          <a:chExt cx="0" cy="0"/>
        </a:xfrm>
      </p:grpSpPr>
      <p:sp>
        <p:nvSpPr>
          <p:cNvPr id="320" name="Google Shape;320;p14"/>
          <p:cNvSpPr/>
          <p:nvPr/>
        </p:nvSpPr>
        <p:spPr>
          <a:xfrm flipH="1">
            <a:off x="3609350" y="0"/>
            <a:ext cx="5534641" cy="5143490"/>
          </a:xfrm>
          <a:custGeom>
            <a:avLst/>
            <a:gdLst/>
            <a:ahLst/>
            <a:cxnLst/>
            <a:rect l="l" t="t" r="r" b="b"/>
            <a:pathLst>
              <a:path w="96050" h="56121" extrusionOk="0">
                <a:moveTo>
                  <a:pt x="1" y="0"/>
                </a:moveTo>
                <a:lnTo>
                  <a:pt x="1" y="56120"/>
                </a:lnTo>
                <a:lnTo>
                  <a:pt x="94561" y="56120"/>
                </a:lnTo>
                <a:lnTo>
                  <a:pt x="86842" y="39807"/>
                </a:lnTo>
                <a:lnTo>
                  <a:pt x="96050"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txBox="1">
            <a:spLocks noGrp="1"/>
          </p:cNvSpPr>
          <p:nvPr>
            <p:ph type="title"/>
          </p:nvPr>
        </p:nvSpPr>
        <p:spPr>
          <a:xfrm>
            <a:off x="4210350" y="2245200"/>
            <a:ext cx="42204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b="1">
                <a:solidFill>
                  <a:schemeClr val="dk2"/>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22" name="Google Shape;322;p14"/>
          <p:cNvSpPr txBox="1">
            <a:spLocks noGrp="1"/>
          </p:cNvSpPr>
          <p:nvPr>
            <p:ph type="title" idx="2" hasCustomPrompt="1"/>
          </p:nvPr>
        </p:nvSpPr>
        <p:spPr>
          <a:xfrm>
            <a:off x="6956800" y="1663800"/>
            <a:ext cx="1474200" cy="84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b="1"/>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323" name="Google Shape;323;p14"/>
          <p:cNvSpPr txBox="1">
            <a:spLocks noGrp="1"/>
          </p:cNvSpPr>
          <p:nvPr>
            <p:ph type="subTitle" idx="1"/>
          </p:nvPr>
        </p:nvSpPr>
        <p:spPr>
          <a:xfrm>
            <a:off x="5818575" y="3118800"/>
            <a:ext cx="2612100" cy="54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solidFill>
                  <a:schemeClr val="dk2"/>
                </a:solidFill>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324" name="Google Shape;324;p14"/>
          <p:cNvSpPr/>
          <p:nvPr/>
        </p:nvSpPr>
        <p:spPr>
          <a:xfrm flipH="1">
            <a:off x="5009455" y="4286379"/>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flipH="1">
            <a:off x="8495053" y="308921"/>
            <a:ext cx="460963" cy="46096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flipH="1">
            <a:off x="8293548" y="4755404"/>
            <a:ext cx="274693" cy="27469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327"/>
        <p:cNvGrpSpPr/>
        <p:nvPr/>
      </p:nvGrpSpPr>
      <p:grpSpPr>
        <a:xfrm>
          <a:off x="0" y="0"/>
          <a:ext cx="0" cy="0"/>
          <a:chOff x="0" y="0"/>
          <a:chExt cx="0" cy="0"/>
        </a:xfrm>
      </p:grpSpPr>
      <p:sp>
        <p:nvSpPr>
          <p:cNvPr id="328" name="Google Shape;328;p15"/>
          <p:cNvSpPr/>
          <p:nvPr/>
        </p:nvSpPr>
        <p:spPr>
          <a:xfrm rot="-5400000" flipH="1">
            <a:off x="1934743" y="-2067082"/>
            <a:ext cx="5239768" cy="9181396"/>
          </a:xfrm>
          <a:custGeom>
            <a:avLst/>
            <a:gdLst/>
            <a:ahLst/>
            <a:cxnLst/>
            <a:rect l="l" t="t" r="r" b="b"/>
            <a:pathLst>
              <a:path w="96050" h="56121" extrusionOk="0">
                <a:moveTo>
                  <a:pt x="1" y="0"/>
                </a:moveTo>
                <a:lnTo>
                  <a:pt x="1" y="56120"/>
                </a:lnTo>
                <a:lnTo>
                  <a:pt x="94561" y="56120"/>
                </a:lnTo>
                <a:lnTo>
                  <a:pt x="86842" y="39807"/>
                </a:lnTo>
                <a:lnTo>
                  <a:pt x="96050"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txBox="1">
            <a:spLocks noGrp="1"/>
          </p:cNvSpPr>
          <p:nvPr>
            <p:ph type="title"/>
          </p:nvPr>
        </p:nvSpPr>
        <p:spPr>
          <a:xfrm>
            <a:off x="2304475" y="2177550"/>
            <a:ext cx="4535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b="1">
                <a:solidFill>
                  <a:schemeClr val="dk2"/>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30" name="Google Shape;330;p15"/>
          <p:cNvSpPr txBox="1">
            <a:spLocks noGrp="1"/>
          </p:cNvSpPr>
          <p:nvPr>
            <p:ph type="title" idx="2" hasCustomPrompt="1"/>
          </p:nvPr>
        </p:nvSpPr>
        <p:spPr>
          <a:xfrm>
            <a:off x="3819775" y="1288325"/>
            <a:ext cx="1504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331" name="Google Shape;331;p15"/>
          <p:cNvSpPr txBox="1">
            <a:spLocks noGrp="1"/>
          </p:cNvSpPr>
          <p:nvPr>
            <p:ph type="subTitle" idx="1"/>
          </p:nvPr>
        </p:nvSpPr>
        <p:spPr>
          <a:xfrm>
            <a:off x="2517925" y="3082675"/>
            <a:ext cx="4108200" cy="415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dk2"/>
                </a:solidFill>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grpSp>
        <p:nvGrpSpPr>
          <p:cNvPr id="332" name="Google Shape;332;p15"/>
          <p:cNvGrpSpPr/>
          <p:nvPr/>
        </p:nvGrpSpPr>
        <p:grpSpPr>
          <a:xfrm rot="10800000" flipH="1">
            <a:off x="410272" y="167768"/>
            <a:ext cx="605662" cy="1648960"/>
            <a:chOff x="758850" y="467950"/>
            <a:chExt cx="368475" cy="1003200"/>
          </a:xfrm>
        </p:grpSpPr>
        <p:sp>
          <p:nvSpPr>
            <p:cNvPr id="333" name="Google Shape;333;p15"/>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5"/>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5"/>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5"/>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5"/>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5"/>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5"/>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5"/>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5"/>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5"/>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5"/>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15"/>
          <p:cNvSpPr/>
          <p:nvPr/>
        </p:nvSpPr>
        <p:spPr>
          <a:xfrm flipH="1">
            <a:off x="395380" y="4286379"/>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5"/>
          <p:cNvSpPr/>
          <p:nvPr/>
        </p:nvSpPr>
        <p:spPr>
          <a:xfrm flipH="1">
            <a:off x="8495053" y="308921"/>
            <a:ext cx="460963" cy="46096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5"/>
          <p:cNvSpPr/>
          <p:nvPr/>
        </p:nvSpPr>
        <p:spPr>
          <a:xfrm flipH="1">
            <a:off x="8293548" y="1029979"/>
            <a:ext cx="274693" cy="27469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15"/>
          <p:cNvGrpSpPr/>
          <p:nvPr/>
        </p:nvGrpSpPr>
        <p:grpSpPr>
          <a:xfrm rot="10800000" flipH="1">
            <a:off x="8128072" y="2997918"/>
            <a:ext cx="605662" cy="1648960"/>
            <a:chOff x="758850" y="467950"/>
            <a:chExt cx="368475" cy="1003200"/>
          </a:xfrm>
        </p:grpSpPr>
        <p:sp>
          <p:nvSpPr>
            <p:cNvPr id="355" name="Google Shape;355;p15"/>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5"/>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5"/>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5"/>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5"/>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73"/>
        <p:cNvGrpSpPr/>
        <p:nvPr/>
      </p:nvGrpSpPr>
      <p:grpSpPr>
        <a:xfrm>
          <a:off x="0" y="0"/>
          <a:ext cx="0" cy="0"/>
          <a:chOff x="0" y="0"/>
          <a:chExt cx="0" cy="0"/>
        </a:xfrm>
      </p:grpSpPr>
      <p:sp>
        <p:nvSpPr>
          <p:cNvPr id="374" name="Google Shape;374;p16"/>
          <p:cNvSpPr/>
          <p:nvPr/>
        </p:nvSpPr>
        <p:spPr>
          <a:xfrm>
            <a:off x="-59050" y="-513074"/>
            <a:ext cx="9435232" cy="5656576"/>
          </a:xfrm>
          <a:custGeom>
            <a:avLst/>
            <a:gdLst/>
            <a:ahLst/>
            <a:cxnLst/>
            <a:rect l="l" t="t" r="r" b="b"/>
            <a:pathLst>
              <a:path w="103553" h="56121" extrusionOk="0">
                <a:moveTo>
                  <a:pt x="0" y="1"/>
                </a:moveTo>
                <a:lnTo>
                  <a:pt x="0" y="56121"/>
                </a:lnTo>
                <a:lnTo>
                  <a:pt x="94560" y="56121"/>
                </a:lnTo>
                <a:lnTo>
                  <a:pt x="103552" y="42877"/>
                </a:lnTo>
                <a:lnTo>
                  <a:pt x="92289" y="23787"/>
                </a:lnTo>
                <a:lnTo>
                  <a:pt x="96049"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16"/>
          <p:cNvGrpSpPr/>
          <p:nvPr/>
        </p:nvGrpSpPr>
        <p:grpSpPr>
          <a:xfrm rot="5400000">
            <a:off x="6504232" y="-369257"/>
            <a:ext cx="605662" cy="1648960"/>
            <a:chOff x="758850" y="467950"/>
            <a:chExt cx="368475" cy="1003200"/>
          </a:xfrm>
        </p:grpSpPr>
        <p:sp>
          <p:nvSpPr>
            <p:cNvPr id="376" name="Google Shape;376;p16"/>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6"/>
          <p:cNvSpPr/>
          <p:nvPr/>
        </p:nvSpPr>
        <p:spPr>
          <a:xfrm>
            <a:off x="121800" y="4681720"/>
            <a:ext cx="332541" cy="332541"/>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8606650" y="3565795"/>
            <a:ext cx="332541" cy="332541"/>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7" name="Google Shape;397;p16"/>
          <p:cNvSpPr txBox="1">
            <a:spLocks noGrp="1"/>
          </p:cNvSpPr>
          <p:nvPr>
            <p:ph type="title" idx="2"/>
          </p:nvPr>
        </p:nvSpPr>
        <p:spPr>
          <a:xfrm>
            <a:off x="720000" y="1987650"/>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 name="Google Shape;398;p16"/>
          <p:cNvSpPr txBox="1">
            <a:spLocks noGrp="1"/>
          </p:cNvSpPr>
          <p:nvPr>
            <p:ph type="subTitle" idx="1"/>
          </p:nvPr>
        </p:nvSpPr>
        <p:spPr>
          <a:xfrm>
            <a:off x="720000" y="24217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9" name="Google Shape;399;p16"/>
          <p:cNvSpPr txBox="1">
            <a:spLocks noGrp="1"/>
          </p:cNvSpPr>
          <p:nvPr>
            <p:ph type="title" idx="3"/>
          </p:nvPr>
        </p:nvSpPr>
        <p:spPr>
          <a:xfrm>
            <a:off x="3419269" y="1987650"/>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0" name="Google Shape;400;p16"/>
          <p:cNvSpPr txBox="1">
            <a:spLocks noGrp="1"/>
          </p:cNvSpPr>
          <p:nvPr>
            <p:ph type="subTitle" idx="4"/>
          </p:nvPr>
        </p:nvSpPr>
        <p:spPr>
          <a:xfrm>
            <a:off x="3419269" y="24217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1" name="Google Shape;401;p16"/>
          <p:cNvSpPr txBox="1">
            <a:spLocks noGrp="1"/>
          </p:cNvSpPr>
          <p:nvPr>
            <p:ph type="title" idx="5"/>
          </p:nvPr>
        </p:nvSpPr>
        <p:spPr>
          <a:xfrm>
            <a:off x="720000" y="36851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2" name="Google Shape;402;p16"/>
          <p:cNvSpPr txBox="1">
            <a:spLocks noGrp="1"/>
          </p:cNvSpPr>
          <p:nvPr>
            <p:ph type="subTitle" idx="6"/>
          </p:nvPr>
        </p:nvSpPr>
        <p:spPr>
          <a:xfrm>
            <a:off x="720000" y="4119300"/>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3" name="Google Shape;403;p16"/>
          <p:cNvSpPr txBox="1">
            <a:spLocks noGrp="1"/>
          </p:cNvSpPr>
          <p:nvPr>
            <p:ph type="title" idx="7"/>
          </p:nvPr>
        </p:nvSpPr>
        <p:spPr>
          <a:xfrm>
            <a:off x="3419269" y="36851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4" name="Google Shape;404;p16"/>
          <p:cNvSpPr txBox="1">
            <a:spLocks noGrp="1"/>
          </p:cNvSpPr>
          <p:nvPr>
            <p:ph type="subTitle" idx="8"/>
          </p:nvPr>
        </p:nvSpPr>
        <p:spPr>
          <a:xfrm>
            <a:off x="3419269" y="4119300"/>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5" name="Google Shape;405;p16"/>
          <p:cNvSpPr txBox="1">
            <a:spLocks noGrp="1"/>
          </p:cNvSpPr>
          <p:nvPr>
            <p:ph type="title" idx="9"/>
          </p:nvPr>
        </p:nvSpPr>
        <p:spPr>
          <a:xfrm>
            <a:off x="6118545" y="1987650"/>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6" name="Google Shape;406;p16"/>
          <p:cNvSpPr txBox="1">
            <a:spLocks noGrp="1"/>
          </p:cNvSpPr>
          <p:nvPr>
            <p:ph type="subTitle" idx="13"/>
          </p:nvPr>
        </p:nvSpPr>
        <p:spPr>
          <a:xfrm>
            <a:off x="6118545" y="24217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7" name="Google Shape;407;p16"/>
          <p:cNvSpPr txBox="1">
            <a:spLocks noGrp="1"/>
          </p:cNvSpPr>
          <p:nvPr>
            <p:ph type="title" idx="14"/>
          </p:nvPr>
        </p:nvSpPr>
        <p:spPr>
          <a:xfrm>
            <a:off x="6118545" y="36851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8" name="Google Shape;408;p16"/>
          <p:cNvSpPr txBox="1">
            <a:spLocks noGrp="1"/>
          </p:cNvSpPr>
          <p:nvPr>
            <p:ph type="subTitle" idx="15"/>
          </p:nvPr>
        </p:nvSpPr>
        <p:spPr>
          <a:xfrm>
            <a:off x="6118545" y="4119300"/>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9" name="Google Shape;409;p16"/>
          <p:cNvSpPr txBox="1">
            <a:spLocks noGrp="1"/>
          </p:cNvSpPr>
          <p:nvPr>
            <p:ph type="title" idx="16" hasCustomPrompt="1"/>
          </p:nvPr>
        </p:nvSpPr>
        <p:spPr>
          <a:xfrm>
            <a:off x="720000" y="3204025"/>
            <a:ext cx="1884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sz="40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410" name="Google Shape;410;p16"/>
          <p:cNvSpPr txBox="1">
            <a:spLocks noGrp="1"/>
          </p:cNvSpPr>
          <p:nvPr>
            <p:ph type="title" idx="17" hasCustomPrompt="1"/>
          </p:nvPr>
        </p:nvSpPr>
        <p:spPr>
          <a:xfrm>
            <a:off x="3419275" y="3199950"/>
            <a:ext cx="1884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sz="40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411" name="Google Shape;411;p16"/>
          <p:cNvSpPr txBox="1">
            <a:spLocks noGrp="1"/>
          </p:cNvSpPr>
          <p:nvPr>
            <p:ph type="title" idx="18" hasCustomPrompt="1"/>
          </p:nvPr>
        </p:nvSpPr>
        <p:spPr>
          <a:xfrm>
            <a:off x="6118550" y="3199950"/>
            <a:ext cx="1884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sz="40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412" name="Google Shape;412;p16"/>
          <p:cNvSpPr txBox="1">
            <a:spLocks noGrp="1"/>
          </p:cNvSpPr>
          <p:nvPr>
            <p:ph type="title" idx="19" hasCustomPrompt="1"/>
          </p:nvPr>
        </p:nvSpPr>
        <p:spPr>
          <a:xfrm>
            <a:off x="720000" y="1512125"/>
            <a:ext cx="1884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sz="40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413" name="Google Shape;413;p16"/>
          <p:cNvSpPr txBox="1">
            <a:spLocks noGrp="1"/>
          </p:cNvSpPr>
          <p:nvPr>
            <p:ph type="title" idx="20" hasCustomPrompt="1"/>
          </p:nvPr>
        </p:nvSpPr>
        <p:spPr>
          <a:xfrm>
            <a:off x="3419275" y="1508050"/>
            <a:ext cx="1884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sz="40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414" name="Google Shape;414;p16"/>
          <p:cNvSpPr txBox="1">
            <a:spLocks noGrp="1"/>
          </p:cNvSpPr>
          <p:nvPr>
            <p:ph type="title" idx="21" hasCustomPrompt="1"/>
          </p:nvPr>
        </p:nvSpPr>
        <p:spPr>
          <a:xfrm>
            <a:off x="6118550" y="1508050"/>
            <a:ext cx="1884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sz="40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415"/>
        <p:cNvGrpSpPr/>
        <p:nvPr/>
      </p:nvGrpSpPr>
      <p:grpSpPr>
        <a:xfrm>
          <a:off x="0" y="0"/>
          <a:ext cx="0" cy="0"/>
          <a:chOff x="0" y="0"/>
          <a:chExt cx="0" cy="0"/>
        </a:xfrm>
      </p:grpSpPr>
      <p:sp>
        <p:nvSpPr>
          <p:cNvPr id="416" name="Google Shape;416;p17"/>
          <p:cNvSpPr/>
          <p:nvPr/>
        </p:nvSpPr>
        <p:spPr>
          <a:xfrm flipH="1">
            <a:off x="3251650" y="0"/>
            <a:ext cx="5892425" cy="5143490"/>
          </a:xfrm>
          <a:custGeom>
            <a:avLst/>
            <a:gdLst/>
            <a:ahLst/>
            <a:cxnLst/>
            <a:rect l="l" t="t" r="r" b="b"/>
            <a:pathLst>
              <a:path w="103553" h="56121" extrusionOk="0">
                <a:moveTo>
                  <a:pt x="0" y="1"/>
                </a:moveTo>
                <a:lnTo>
                  <a:pt x="0" y="56121"/>
                </a:lnTo>
                <a:lnTo>
                  <a:pt x="94560" y="56121"/>
                </a:lnTo>
                <a:lnTo>
                  <a:pt x="103552" y="42877"/>
                </a:lnTo>
                <a:lnTo>
                  <a:pt x="92289" y="23787"/>
                </a:lnTo>
                <a:lnTo>
                  <a:pt x="96049"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7"/>
          <p:cNvGrpSpPr/>
          <p:nvPr/>
        </p:nvGrpSpPr>
        <p:grpSpPr>
          <a:xfrm>
            <a:off x="8343407" y="3721018"/>
            <a:ext cx="605662" cy="1648960"/>
            <a:chOff x="758850" y="467950"/>
            <a:chExt cx="368475" cy="1003200"/>
          </a:xfrm>
        </p:grpSpPr>
        <p:sp>
          <p:nvSpPr>
            <p:cNvPr id="418" name="Google Shape;418;p17"/>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17"/>
          <p:cNvSpPr/>
          <p:nvPr/>
        </p:nvSpPr>
        <p:spPr>
          <a:xfrm>
            <a:off x="7921025" y="143106"/>
            <a:ext cx="1019738" cy="101973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txBox="1">
            <a:spLocks noGrp="1"/>
          </p:cNvSpPr>
          <p:nvPr>
            <p:ph type="title"/>
          </p:nvPr>
        </p:nvSpPr>
        <p:spPr>
          <a:xfrm>
            <a:off x="4501100" y="1588588"/>
            <a:ext cx="39255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500"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8" name="Google Shape;438;p17"/>
          <p:cNvSpPr txBox="1">
            <a:spLocks noGrp="1"/>
          </p:cNvSpPr>
          <p:nvPr>
            <p:ph type="subTitle" idx="1"/>
          </p:nvPr>
        </p:nvSpPr>
        <p:spPr>
          <a:xfrm>
            <a:off x="4505400" y="2208222"/>
            <a:ext cx="3925500" cy="1050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dk2"/>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ONE_COLUMN_TEXT_1_1">
    <p:spTree>
      <p:nvGrpSpPr>
        <p:cNvPr id="1" name="Shape 439"/>
        <p:cNvGrpSpPr/>
        <p:nvPr/>
      </p:nvGrpSpPr>
      <p:grpSpPr>
        <a:xfrm>
          <a:off x="0" y="0"/>
          <a:ext cx="0" cy="0"/>
          <a:chOff x="0" y="0"/>
          <a:chExt cx="0" cy="0"/>
        </a:xfrm>
      </p:grpSpPr>
      <p:sp>
        <p:nvSpPr>
          <p:cNvPr id="440" name="Google Shape;440;p18"/>
          <p:cNvSpPr/>
          <p:nvPr/>
        </p:nvSpPr>
        <p:spPr>
          <a:xfrm rot="10800000" flipH="1">
            <a:off x="0" y="0"/>
            <a:ext cx="5892425" cy="5143490"/>
          </a:xfrm>
          <a:custGeom>
            <a:avLst/>
            <a:gdLst/>
            <a:ahLst/>
            <a:cxnLst/>
            <a:rect l="l" t="t" r="r" b="b"/>
            <a:pathLst>
              <a:path w="103553" h="56121" extrusionOk="0">
                <a:moveTo>
                  <a:pt x="0" y="1"/>
                </a:moveTo>
                <a:lnTo>
                  <a:pt x="0" y="56121"/>
                </a:lnTo>
                <a:lnTo>
                  <a:pt x="94560" y="56121"/>
                </a:lnTo>
                <a:lnTo>
                  <a:pt x="103552" y="42877"/>
                </a:lnTo>
                <a:lnTo>
                  <a:pt x="92289" y="23787"/>
                </a:lnTo>
                <a:lnTo>
                  <a:pt x="96049"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18"/>
          <p:cNvGrpSpPr/>
          <p:nvPr/>
        </p:nvGrpSpPr>
        <p:grpSpPr>
          <a:xfrm rot="5400000">
            <a:off x="4269169" y="-285082"/>
            <a:ext cx="605662" cy="1648960"/>
            <a:chOff x="758850" y="467950"/>
            <a:chExt cx="368475" cy="1003200"/>
          </a:xfrm>
        </p:grpSpPr>
        <p:sp>
          <p:nvSpPr>
            <p:cNvPr id="442" name="Google Shape;442;p18"/>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8"/>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8"/>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8"/>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8"/>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8"/>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8"/>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8"/>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8"/>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8"/>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8"/>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8"/>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8"/>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8"/>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8"/>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18"/>
          <p:cNvGrpSpPr/>
          <p:nvPr/>
        </p:nvGrpSpPr>
        <p:grpSpPr>
          <a:xfrm rot="5400000">
            <a:off x="976657" y="3779618"/>
            <a:ext cx="605662" cy="1648960"/>
            <a:chOff x="758850" y="467950"/>
            <a:chExt cx="368475" cy="1003200"/>
          </a:xfrm>
        </p:grpSpPr>
        <p:sp>
          <p:nvSpPr>
            <p:cNvPr id="461" name="Google Shape;461;p18"/>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8"/>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8"/>
          <p:cNvSpPr/>
          <p:nvPr/>
        </p:nvSpPr>
        <p:spPr>
          <a:xfrm>
            <a:off x="380575" y="206873"/>
            <a:ext cx="665048" cy="66504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8"/>
          <p:cNvSpPr/>
          <p:nvPr/>
        </p:nvSpPr>
        <p:spPr>
          <a:xfrm>
            <a:off x="4598550" y="4271577"/>
            <a:ext cx="665048" cy="66504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8"/>
          <p:cNvSpPr txBox="1">
            <a:spLocks noGrp="1"/>
          </p:cNvSpPr>
          <p:nvPr>
            <p:ph type="title"/>
          </p:nvPr>
        </p:nvSpPr>
        <p:spPr>
          <a:xfrm>
            <a:off x="713088" y="1002775"/>
            <a:ext cx="392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2" name="Google Shape;482;p18"/>
          <p:cNvSpPr txBox="1">
            <a:spLocks noGrp="1"/>
          </p:cNvSpPr>
          <p:nvPr>
            <p:ph type="body" idx="1"/>
          </p:nvPr>
        </p:nvSpPr>
        <p:spPr>
          <a:xfrm>
            <a:off x="677600" y="1740575"/>
            <a:ext cx="3861300" cy="2382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Char char="●"/>
              <a:defRPr>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
  <p:cSld name="ONE_COLUMN_TEXT_1_1_1">
    <p:spTree>
      <p:nvGrpSpPr>
        <p:cNvPr id="1" name="Shape 483"/>
        <p:cNvGrpSpPr/>
        <p:nvPr/>
      </p:nvGrpSpPr>
      <p:grpSpPr>
        <a:xfrm>
          <a:off x="0" y="0"/>
          <a:ext cx="0" cy="0"/>
          <a:chOff x="0" y="0"/>
          <a:chExt cx="0" cy="0"/>
        </a:xfrm>
      </p:grpSpPr>
      <p:sp>
        <p:nvSpPr>
          <p:cNvPr id="484" name="Google Shape;484;p19"/>
          <p:cNvSpPr/>
          <p:nvPr/>
        </p:nvSpPr>
        <p:spPr>
          <a:xfrm rot="10800000" flipH="1">
            <a:off x="-726725" y="0"/>
            <a:ext cx="5892425" cy="5143490"/>
          </a:xfrm>
          <a:custGeom>
            <a:avLst/>
            <a:gdLst/>
            <a:ahLst/>
            <a:cxnLst/>
            <a:rect l="l" t="t" r="r" b="b"/>
            <a:pathLst>
              <a:path w="103553" h="56121" extrusionOk="0">
                <a:moveTo>
                  <a:pt x="0" y="1"/>
                </a:moveTo>
                <a:lnTo>
                  <a:pt x="0" y="56121"/>
                </a:lnTo>
                <a:lnTo>
                  <a:pt x="94560" y="56121"/>
                </a:lnTo>
                <a:lnTo>
                  <a:pt x="103552" y="42877"/>
                </a:lnTo>
                <a:lnTo>
                  <a:pt x="92289" y="23787"/>
                </a:lnTo>
                <a:lnTo>
                  <a:pt x="96049"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251150" y="4271577"/>
            <a:ext cx="665048" cy="66504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txBox="1">
            <a:spLocks noGrp="1"/>
          </p:cNvSpPr>
          <p:nvPr>
            <p:ph type="title"/>
          </p:nvPr>
        </p:nvSpPr>
        <p:spPr>
          <a:xfrm>
            <a:off x="713100" y="511850"/>
            <a:ext cx="3858900" cy="597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7" name="Google Shape;487;p19"/>
          <p:cNvSpPr txBox="1">
            <a:spLocks noGrp="1"/>
          </p:cNvSpPr>
          <p:nvPr>
            <p:ph type="body" idx="1"/>
          </p:nvPr>
        </p:nvSpPr>
        <p:spPr>
          <a:xfrm>
            <a:off x="713100" y="1211175"/>
            <a:ext cx="3858900" cy="339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a:solidFill>
                  <a:schemeClr val="dk2"/>
                </a:solidFill>
              </a:defRPr>
            </a:lvl1pPr>
            <a:lvl2pPr marL="914400" lvl="1" indent="-317500" rtl="0">
              <a:spcBef>
                <a:spcPts val="0"/>
              </a:spcBef>
              <a:spcAft>
                <a:spcPts val="0"/>
              </a:spcAft>
              <a:buClr>
                <a:schemeClr val="dk2"/>
              </a:buClr>
              <a:buSzPts val="1400"/>
              <a:buChar char="○"/>
              <a:defRPr>
                <a:solidFill>
                  <a:schemeClr val="dk2"/>
                </a:solidFill>
              </a:defRPr>
            </a:lvl2pPr>
            <a:lvl3pPr marL="1371600" lvl="2" indent="-317500" rtl="0">
              <a:spcBef>
                <a:spcPts val="1600"/>
              </a:spcBef>
              <a:spcAft>
                <a:spcPts val="0"/>
              </a:spcAft>
              <a:buClr>
                <a:schemeClr val="dk2"/>
              </a:buClr>
              <a:buSzPts val="1400"/>
              <a:buChar char="■"/>
              <a:defRPr>
                <a:solidFill>
                  <a:schemeClr val="dk2"/>
                </a:solidFill>
              </a:defRPr>
            </a:lvl3pPr>
            <a:lvl4pPr marL="1828800" lvl="3" indent="-317500" rtl="0">
              <a:spcBef>
                <a:spcPts val="1600"/>
              </a:spcBef>
              <a:spcAft>
                <a:spcPts val="0"/>
              </a:spcAft>
              <a:buClr>
                <a:schemeClr val="dk2"/>
              </a:buClr>
              <a:buSzPts val="1400"/>
              <a:buChar char="●"/>
              <a:defRPr>
                <a:solidFill>
                  <a:schemeClr val="dk2"/>
                </a:solidFill>
              </a:defRPr>
            </a:lvl4pPr>
            <a:lvl5pPr marL="2286000" lvl="4" indent="-317500" rtl="0">
              <a:spcBef>
                <a:spcPts val="1600"/>
              </a:spcBef>
              <a:spcAft>
                <a:spcPts val="0"/>
              </a:spcAft>
              <a:buClr>
                <a:schemeClr val="dk2"/>
              </a:buClr>
              <a:buSzPts val="1400"/>
              <a:buChar char="○"/>
              <a:defRPr>
                <a:solidFill>
                  <a:schemeClr val="dk2"/>
                </a:solidFill>
              </a:defRPr>
            </a:lvl5pPr>
            <a:lvl6pPr marL="2743200" lvl="5" indent="-317500" rtl="0">
              <a:spcBef>
                <a:spcPts val="1600"/>
              </a:spcBef>
              <a:spcAft>
                <a:spcPts val="0"/>
              </a:spcAft>
              <a:buClr>
                <a:schemeClr val="dk2"/>
              </a:buClr>
              <a:buSzPts val="1400"/>
              <a:buChar char="■"/>
              <a:defRPr>
                <a:solidFill>
                  <a:schemeClr val="dk2"/>
                </a:solidFill>
              </a:defRPr>
            </a:lvl6pPr>
            <a:lvl7pPr marL="3200400" lvl="6" indent="-317500" rtl="0">
              <a:spcBef>
                <a:spcPts val="1600"/>
              </a:spcBef>
              <a:spcAft>
                <a:spcPts val="0"/>
              </a:spcAft>
              <a:buClr>
                <a:schemeClr val="dk2"/>
              </a:buClr>
              <a:buSzPts val="1400"/>
              <a:buChar char="●"/>
              <a:defRPr>
                <a:solidFill>
                  <a:schemeClr val="dk2"/>
                </a:solidFill>
              </a:defRPr>
            </a:lvl7pPr>
            <a:lvl8pPr marL="3657600" lvl="7" indent="-317500" rtl="0">
              <a:spcBef>
                <a:spcPts val="1600"/>
              </a:spcBef>
              <a:spcAft>
                <a:spcPts val="0"/>
              </a:spcAft>
              <a:buClr>
                <a:schemeClr val="dk2"/>
              </a:buClr>
              <a:buSzPts val="1400"/>
              <a:buChar char="○"/>
              <a:defRPr>
                <a:solidFill>
                  <a:schemeClr val="dk2"/>
                </a:solidFill>
              </a:defRPr>
            </a:lvl8pPr>
            <a:lvl9pPr marL="4114800" lvl="8" indent="-317500" rtl="0">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88"/>
        <p:cNvGrpSpPr/>
        <p:nvPr/>
      </p:nvGrpSpPr>
      <p:grpSpPr>
        <a:xfrm>
          <a:off x="0" y="0"/>
          <a:ext cx="0" cy="0"/>
          <a:chOff x="0" y="0"/>
          <a:chExt cx="0" cy="0"/>
        </a:xfrm>
      </p:grpSpPr>
      <p:sp>
        <p:nvSpPr>
          <p:cNvPr id="489" name="Google Shape;489;p20"/>
          <p:cNvSpPr/>
          <p:nvPr/>
        </p:nvSpPr>
        <p:spPr>
          <a:xfrm rot="10800000">
            <a:off x="2796296" y="10"/>
            <a:ext cx="6347704" cy="5143490"/>
          </a:xfrm>
          <a:custGeom>
            <a:avLst/>
            <a:gdLst/>
            <a:ahLst/>
            <a:cxnLst/>
            <a:rect l="l" t="t" r="r" b="b"/>
            <a:pathLst>
              <a:path w="96050" h="56121" extrusionOk="0">
                <a:moveTo>
                  <a:pt x="1" y="0"/>
                </a:moveTo>
                <a:lnTo>
                  <a:pt x="1" y="56120"/>
                </a:lnTo>
                <a:lnTo>
                  <a:pt x="94561" y="56120"/>
                </a:lnTo>
                <a:lnTo>
                  <a:pt x="86842" y="39807"/>
                </a:lnTo>
                <a:lnTo>
                  <a:pt x="96050"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0"/>
          <p:cNvSpPr/>
          <p:nvPr/>
        </p:nvSpPr>
        <p:spPr>
          <a:xfrm>
            <a:off x="3309250" y="4505551"/>
            <a:ext cx="431213" cy="43121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0"/>
          <p:cNvSpPr/>
          <p:nvPr/>
        </p:nvSpPr>
        <p:spPr>
          <a:xfrm>
            <a:off x="8531600" y="394314"/>
            <a:ext cx="431213" cy="43121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0"/>
          <p:cNvSpPr/>
          <p:nvPr/>
        </p:nvSpPr>
        <p:spPr>
          <a:xfrm>
            <a:off x="8175761" y="3937773"/>
            <a:ext cx="844783" cy="84478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0"/>
          <p:cNvSpPr txBox="1">
            <a:spLocks noGrp="1"/>
          </p:cNvSpPr>
          <p:nvPr>
            <p:ph type="title"/>
          </p:nvPr>
        </p:nvSpPr>
        <p:spPr>
          <a:xfrm>
            <a:off x="3803025" y="3566025"/>
            <a:ext cx="4484700" cy="681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4" name="Google Shape;494;p20"/>
          <p:cNvSpPr txBox="1">
            <a:spLocks noGrp="1"/>
          </p:cNvSpPr>
          <p:nvPr>
            <p:ph type="subTitle" idx="1"/>
          </p:nvPr>
        </p:nvSpPr>
        <p:spPr>
          <a:xfrm>
            <a:off x="3803025" y="744075"/>
            <a:ext cx="4645200" cy="261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3000">
                <a:solidFill>
                  <a:schemeClr val="dk2"/>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3"/>
          <p:cNvSpPr/>
          <p:nvPr/>
        </p:nvSpPr>
        <p:spPr>
          <a:xfrm>
            <a:off x="0" y="0"/>
            <a:ext cx="5534641" cy="5143490"/>
          </a:xfrm>
          <a:custGeom>
            <a:avLst/>
            <a:gdLst/>
            <a:ahLst/>
            <a:cxnLst/>
            <a:rect l="l" t="t" r="r" b="b"/>
            <a:pathLst>
              <a:path w="96050" h="56121" extrusionOk="0">
                <a:moveTo>
                  <a:pt x="1" y="0"/>
                </a:moveTo>
                <a:lnTo>
                  <a:pt x="1" y="56120"/>
                </a:lnTo>
                <a:lnTo>
                  <a:pt x="94561" y="56120"/>
                </a:lnTo>
                <a:lnTo>
                  <a:pt x="86842" y="39807"/>
                </a:lnTo>
                <a:lnTo>
                  <a:pt x="96050"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txBox="1">
            <a:spLocks noGrp="1"/>
          </p:cNvSpPr>
          <p:nvPr>
            <p:ph type="title"/>
          </p:nvPr>
        </p:nvSpPr>
        <p:spPr>
          <a:xfrm>
            <a:off x="720000" y="2198650"/>
            <a:ext cx="2852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b="1">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5" name="Google Shape;55;p3"/>
          <p:cNvSpPr txBox="1">
            <a:spLocks noGrp="1"/>
          </p:cNvSpPr>
          <p:nvPr>
            <p:ph type="title" idx="2" hasCustomPrompt="1"/>
          </p:nvPr>
        </p:nvSpPr>
        <p:spPr>
          <a:xfrm>
            <a:off x="720000" y="1569450"/>
            <a:ext cx="14349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 name="Google Shape;56;p3"/>
          <p:cNvSpPr txBox="1">
            <a:spLocks noGrp="1"/>
          </p:cNvSpPr>
          <p:nvPr>
            <p:ph type="subTitle" idx="1"/>
          </p:nvPr>
        </p:nvSpPr>
        <p:spPr>
          <a:xfrm>
            <a:off x="720000" y="3040450"/>
            <a:ext cx="28521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 name="Google Shape;57;p3"/>
          <p:cNvSpPr/>
          <p:nvPr/>
        </p:nvSpPr>
        <p:spPr>
          <a:xfrm>
            <a:off x="3499100" y="4286379"/>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87975" y="308921"/>
            <a:ext cx="460963" cy="46096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75750" y="4755404"/>
            <a:ext cx="274693" cy="27469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
    <p:spTree>
      <p:nvGrpSpPr>
        <p:cNvPr id="1" name="Shape 495"/>
        <p:cNvGrpSpPr/>
        <p:nvPr/>
      </p:nvGrpSpPr>
      <p:grpSpPr>
        <a:xfrm>
          <a:off x="0" y="0"/>
          <a:ext cx="0" cy="0"/>
          <a:chOff x="0" y="0"/>
          <a:chExt cx="0" cy="0"/>
        </a:xfrm>
      </p:grpSpPr>
      <p:sp>
        <p:nvSpPr>
          <p:cNvPr id="496" name="Google Shape;496;p21"/>
          <p:cNvSpPr/>
          <p:nvPr/>
        </p:nvSpPr>
        <p:spPr>
          <a:xfrm flipH="1">
            <a:off x="4515351" y="0"/>
            <a:ext cx="4628650" cy="5143490"/>
          </a:xfrm>
          <a:custGeom>
            <a:avLst/>
            <a:gdLst/>
            <a:ahLst/>
            <a:cxnLst/>
            <a:rect l="l" t="t" r="r" b="b"/>
            <a:pathLst>
              <a:path w="96050" h="56121" extrusionOk="0">
                <a:moveTo>
                  <a:pt x="1" y="0"/>
                </a:moveTo>
                <a:lnTo>
                  <a:pt x="1" y="56120"/>
                </a:lnTo>
                <a:lnTo>
                  <a:pt x="94561" y="56120"/>
                </a:lnTo>
                <a:lnTo>
                  <a:pt x="86842" y="39807"/>
                </a:lnTo>
                <a:lnTo>
                  <a:pt x="96050"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1"/>
          <p:cNvSpPr txBox="1">
            <a:spLocks noGrp="1"/>
          </p:cNvSpPr>
          <p:nvPr>
            <p:ph type="title"/>
          </p:nvPr>
        </p:nvSpPr>
        <p:spPr>
          <a:xfrm>
            <a:off x="5229500" y="1455988"/>
            <a:ext cx="3115200" cy="5781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8" name="Google Shape;498;p21"/>
          <p:cNvSpPr txBox="1">
            <a:spLocks noGrp="1"/>
          </p:cNvSpPr>
          <p:nvPr>
            <p:ph type="subTitle" idx="1"/>
          </p:nvPr>
        </p:nvSpPr>
        <p:spPr>
          <a:xfrm>
            <a:off x="5229500" y="2210385"/>
            <a:ext cx="3115200" cy="125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9" name="Google Shape;499;p21"/>
          <p:cNvSpPr/>
          <p:nvPr/>
        </p:nvSpPr>
        <p:spPr>
          <a:xfrm>
            <a:off x="5166625" y="4388489"/>
            <a:ext cx="431213" cy="43121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1"/>
          <p:cNvSpPr/>
          <p:nvPr/>
        </p:nvSpPr>
        <p:spPr>
          <a:xfrm>
            <a:off x="8531600" y="394314"/>
            <a:ext cx="431213" cy="43121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1"/>
          <p:cNvSpPr/>
          <p:nvPr/>
        </p:nvSpPr>
        <p:spPr>
          <a:xfrm>
            <a:off x="8175761" y="3937773"/>
            <a:ext cx="844783" cy="84478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2" name="Google Shape;502;p21"/>
          <p:cNvGrpSpPr/>
          <p:nvPr/>
        </p:nvGrpSpPr>
        <p:grpSpPr>
          <a:xfrm rot="5400000">
            <a:off x="5469807" y="-285082"/>
            <a:ext cx="605662" cy="1648960"/>
            <a:chOff x="758850" y="467950"/>
            <a:chExt cx="368475" cy="1003200"/>
          </a:xfrm>
        </p:grpSpPr>
        <p:sp>
          <p:nvSpPr>
            <p:cNvPr id="503" name="Google Shape;503;p21"/>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1"/>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1"/>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1"/>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1"/>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1"/>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1"/>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1"/>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1"/>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1"/>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1"/>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1"/>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1"/>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1"/>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1"/>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1"/>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1"/>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1"/>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CUSTOM_4">
    <p:spTree>
      <p:nvGrpSpPr>
        <p:cNvPr id="1" name="Shape 521"/>
        <p:cNvGrpSpPr/>
        <p:nvPr/>
      </p:nvGrpSpPr>
      <p:grpSpPr>
        <a:xfrm>
          <a:off x="0" y="0"/>
          <a:ext cx="0" cy="0"/>
          <a:chOff x="0" y="0"/>
          <a:chExt cx="0" cy="0"/>
        </a:xfrm>
      </p:grpSpPr>
      <p:sp>
        <p:nvSpPr>
          <p:cNvPr id="522" name="Google Shape;522;p22"/>
          <p:cNvSpPr/>
          <p:nvPr/>
        </p:nvSpPr>
        <p:spPr>
          <a:xfrm>
            <a:off x="1" y="0"/>
            <a:ext cx="4628650" cy="5143490"/>
          </a:xfrm>
          <a:custGeom>
            <a:avLst/>
            <a:gdLst/>
            <a:ahLst/>
            <a:cxnLst/>
            <a:rect l="l" t="t" r="r" b="b"/>
            <a:pathLst>
              <a:path w="96050" h="56121" extrusionOk="0">
                <a:moveTo>
                  <a:pt x="1" y="0"/>
                </a:moveTo>
                <a:lnTo>
                  <a:pt x="1" y="56120"/>
                </a:lnTo>
                <a:lnTo>
                  <a:pt x="94561" y="56120"/>
                </a:lnTo>
                <a:lnTo>
                  <a:pt x="86842" y="39807"/>
                </a:lnTo>
                <a:lnTo>
                  <a:pt x="96050"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flipH="1">
            <a:off x="3546162" y="4388489"/>
            <a:ext cx="431213" cy="43121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2"/>
          <p:cNvSpPr/>
          <p:nvPr/>
        </p:nvSpPr>
        <p:spPr>
          <a:xfrm flipH="1">
            <a:off x="181187" y="394314"/>
            <a:ext cx="431213" cy="43121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2"/>
          <p:cNvSpPr/>
          <p:nvPr/>
        </p:nvSpPr>
        <p:spPr>
          <a:xfrm flipH="1">
            <a:off x="123456" y="3937773"/>
            <a:ext cx="844783" cy="84478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22"/>
          <p:cNvGrpSpPr/>
          <p:nvPr/>
        </p:nvGrpSpPr>
        <p:grpSpPr>
          <a:xfrm rot="-5400000" flipH="1">
            <a:off x="3068531" y="-285082"/>
            <a:ext cx="605662" cy="1648960"/>
            <a:chOff x="758850" y="467950"/>
            <a:chExt cx="368475" cy="1003200"/>
          </a:xfrm>
        </p:grpSpPr>
        <p:sp>
          <p:nvSpPr>
            <p:cNvPr id="527" name="Google Shape;527;p22"/>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2"/>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2"/>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2"/>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2"/>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2"/>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2"/>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2"/>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2"/>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2"/>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2"/>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2"/>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2"/>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2"/>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2"/>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2"/>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22"/>
          <p:cNvSpPr txBox="1">
            <a:spLocks noGrp="1"/>
          </p:cNvSpPr>
          <p:nvPr>
            <p:ph type="title"/>
          </p:nvPr>
        </p:nvSpPr>
        <p:spPr>
          <a:xfrm>
            <a:off x="720000" y="1669475"/>
            <a:ext cx="27771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b="1">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546" name="Google Shape;546;p22"/>
          <p:cNvSpPr txBox="1">
            <a:spLocks noGrp="1"/>
          </p:cNvSpPr>
          <p:nvPr>
            <p:ph type="subTitle" idx="1"/>
          </p:nvPr>
        </p:nvSpPr>
        <p:spPr>
          <a:xfrm>
            <a:off x="720000" y="2393725"/>
            <a:ext cx="28371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1600"/>
              </a:spcBef>
              <a:spcAft>
                <a:spcPts val="0"/>
              </a:spcAft>
              <a:buClr>
                <a:schemeClr val="dk2"/>
              </a:buClr>
              <a:buSzPts val="1400"/>
              <a:buNone/>
              <a:defRPr>
                <a:solidFill>
                  <a:schemeClr val="dk2"/>
                </a:solidFill>
              </a:defRPr>
            </a:lvl3pPr>
            <a:lvl4pPr lvl="3" algn="ctr" rtl="0">
              <a:lnSpc>
                <a:spcPct val="100000"/>
              </a:lnSpc>
              <a:spcBef>
                <a:spcPts val="1600"/>
              </a:spcBef>
              <a:spcAft>
                <a:spcPts val="0"/>
              </a:spcAft>
              <a:buClr>
                <a:schemeClr val="dk2"/>
              </a:buClr>
              <a:buSzPts val="1400"/>
              <a:buNone/>
              <a:defRPr>
                <a:solidFill>
                  <a:schemeClr val="dk2"/>
                </a:solidFill>
              </a:defRPr>
            </a:lvl4pPr>
            <a:lvl5pPr lvl="4" algn="ctr" rtl="0">
              <a:lnSpc>
                <a:spcPct val="100000"/>
              </a:lnSpc>
              <a:spcBef>
                <a:spcPts val="1600"/>
              </a:spcBef>
              <a:spcAft>
                <a:spcPts val="0"/>
              </a:spcAft>
              <a:buClr>
                <a:schemeClr val="dk2"/>
              </a:buClr>
              <a:buSzPts val="1400"/>
              <a:buNone/>
              <a:defRPr>
                <a:solidFill>
                  <a:schemeClr val="dk2"/>
                </a:solidFill>
              </a:defRPr>
            </a:lvl5pPr>
            <a:lvl6pPr lvl="5" algn="ctr" rtl="0">
              <a:lnSpc>
                <a:spcPct val="100000"/>
              </a:lnSpc>
              <a:spcBef>
                <a:spcPts val="1600"/>
              </a:spcBef>
              <a:spcAft>
                <a:spcPts val="0"/>
              </a:spcAft>
              <a:buClr>
                <a:schemeClr val="dk2"/>
              </a:buClr>
              <a:buSzPts val="1400"/>
              <a:buNone/>
              <a:defRPr>
                <a:solidFill>
                  <a:schemeClr val="dk2"/>
                </a:solidFill>
              </a:defRPr>
            </a:lvl6pPr>
            <a:lvl7pPr lvl="6" algn="ctr" rtl="0">
              <a:lnSpc>
                <a:spcPct val="100000"/>
              </a:lnSpc>
              <a:spcBef>
                <a:spcPts val="1600"/>
              </a:spcBef>
              <a:spcAft>
                <a:spcPts val="0"/>
              </a:spcAft>
              <a:buClr>
                <a:schemeClr val="dk2"/>
              </a:buClr>
              <a:buSzPts val="1400"/>
              <a:buNone/>
              <a:defRPr>
                <a:solidFill>
                  <a:schemeClr val="dk2"/>
                </a:solidFill>
              </a:defRPr>
            </a:lvl7pPr>
            <a:lvl8pPr lvl="7" algn="ctr" rtl="0">
              <a:lnSpc>
                <a:spcPct val="100000"/>
              </a:lnSpc>
              <a:spcBef>
                <a:spcPts val="1600"/>
              </a:spcBef>
              <a:spcAft>
                <a:spcPts val="0"/>
              </a:spcAft>
              <a:buClr>
                <a:schemeClr val="dk2"/>
              </a:buClr>
              <a:buSzPts val="1400"/>
              <a:buNone/>
              <a:defRPr>
                <a:solidFill>
                  <a:schemeClr val="dk2"/>
                </a:solidFill>
              </a:defRPr>
            </a:lvl8pPr>
            <a:lvl9pPr lvl="8" algn="ctr" rtl="0">
              <a:lnSpc>
                <a:spcPct val="100000"/>
              </a:lnSpc>
              <a:spcBef>
                <a:spcPts val="1600"/>
              </a:spcBef>
              <a:spcAft>
                <a:spcPts val="1600"/>
              </a:spcAft>
              <a:buClr>
                <a:schemeClr val="dk2"/>
              </a:buClr>
              <a:buSzPts val="1400"/>
              <a:buNone/>
              <a:defRPr>
                <a:solidFill>
                  <a:schemeClr val="dk2"/>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547"/>
        <p:cNvGrpSpPr/>
        <p:nvPr/>
      </p:nvGrpSpPr>
      <p:grpSpPr>
        <a:xfrm>
          <a:off x="0" y="0"/>
          <a:ext cx="0" cy="0"/>
          <a:chOff x="0" y="0"/>
          <a:chExt cx="0" cy="0"/>
        </a:xfrm>
      </p:grpSpPr>
      <p:sp>
        <p:nvSpPr>
          <p:cNvPr id="548" name="Google Shape;548;p23"/>
          <p:cNvSpPr/>
          <p:nvPr/>
        </p:nvSpPr>
        <p:spPr>
          <a:xfrm>
            <a:off x="0" y="0"/>
            <a:ext cx="9143960" cy="5143490"/>
          </a:xfrm>
          <a:custGeom>
            <a:avLst/>
            <a:gdLst/>
            <a:ahLst/>
            <a:cxnLst/>
            <a:rect l="l" t="t" r="r" b="b"/>
            <a:pathLst>
              <a:path w="96050" h="56121" extrusionOk="0">
                <a:moveTo>
                  <a:pt x="1" y="0"/>
                </a:moveTo>
                <a:lnTo>
                  <a:pt x="1" y="56120"/>
                </a:lnTo>
                <a:lnTo>
                  <a:pt x="94561" y="56120"/>
                </a:lnTo>
                <a:lnTo>
                  <a:pt x="86842" y="39807"/>
                </a:lnTo>
                <a:lnTo>
                  <a:pt x="96050"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txBox="1">
            <a:spLocks noGrp="1"/>
          </p:cNvSpPr>
          <p:nvPr>
            <p:ph type="body" idx="1"/>
          </p:nvPr>
        </p:nvSpPr>
        <p:spPr>
          <a:xfrm>
            <a:off x="1027100" y="1581600"/>
            <a:ext cx="3640500" cy="2720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50" name="Google Shape;550;p23"/>
          <p:cNvSpPr txBox="1">
            <a:spLocks noGrp="1"/>
          </p:cNvSpPr>
          <p:nvPr>
            <p:ph type="body" idx="2"/>
          </p:nvPr>
        </p:nvSpPr>
        <p:spPr>
          <a:xfrm>
            <a:off x="5035750" y="1581600"/>
            <a:ext cx="3081300" cy="2137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a:solidFill>
                  <a:schemeClr val="dk2"/>
                </a:solidFill>
              </a:defRPr>
            </a:lvl1pPr>
            <a:lvl2pPr marL="914400" lvl="1" indent="-317500" rtl="0">
              <a:lnSpc>
                <a:spcPct val="115000"/>
              </a:lnSpc>
              <a:spcBef>
                <a:spcPts val="10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51" name="Google Shape;551;p23"/>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500"/>
              <a:buNone/>
              <a:defRPr b="1">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552" name="Google Shape;552;p23"/>
          <p:cNvSpPr/>
          <p:nvPr/>
        </p:nvSpPr>
        <p:spPr>
          <a:xfrm flipH="1">
            <a:off x="290706" y="117011"/>
            <a:ext cx="844783" cy="84478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23"/>
          <p:cNvGrpSpPr/>
          <p:nvPr/>
        </p:nvGrpSpPr>
        <p:grpSpPr>
          <a:xfrm rot="-5400000" flipH="1">
            <a:off x="6608431" y="3779618"/>
            <a:ext cx="605662" cy="1648960"/>
            <a:chOff x="758850" y="467950"/>
            <a:chExt cx="368475" cy="1003200"/>
          </a:xfrm>
        </p:grpSpPr>
        <p:sp>
          <p:nvSpPr>
            <p:cNvPr id="554" name="Google Shape;554;p23"/>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23"/>
          <p:cNvSpPr/>
          <p:nvPr/>
        </p:nvSpPr>
        <p:spPr>
          <a:xfrm flipH="1">
            <a:off x="474707" y="4365710"/>
            <a:ext cx="476783" cy="47678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73"/>
        <p:cNvGrpSpPr/>
        <p:nvPr/>
      </p:nvGrpSpPr>
      <p:grpSpPr>
        <a:xfrm>
          <a:off x="0" y="0"/>
          <a:ext cx="0" cy="0"/>
          <a:chOff x="0" y="0"/>
          <a:chExt cx="0" cy="0"/>
        </a:xfrm>
      </p:grpSpPr>
      <p:sp>
        <p:nvSpPr>
          <p:cNvPr id="574" name="Google Shape;574;p24"/>
          <p:cNvSpPr/>
          <p:nvPr/>
        </p:nvSpPr>
        <p:spPr>
          <a:xfrm>
            <a:off x="-24" y="0"/>
            <a:ext cx="9144095" cy="5143490"/>
          </a:xfrm>
          <a:custGeom>
            <a:avLst/>
            <a:gdLst/>
            <a:ahLst/>
            <a:cxnLst/>
            <a:rect l="l" t="t" r="r" b="b"/>
            <a:pathLst>
              <a:path w="100116" h="56121" extrusionOk="0">
                <a:moveTo>
                  <a:pt x="0" y="1"/>
                </a:moveTo>
                <a:lnTo>
                  <a:pt x="0" y="56121"/>
                </a:lnTo>
                <a:lnTo>
                  <a:pt x="94576" y="56121"/>
                </a:lnTo>
                <a:lnTo>
                  <a:pt x="100115" y="19398"/>
                </a:lnTo>
                <a:lnTo>
                  <a:pt x="89036"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 name="Google Shape;575;p24"/>
          <p:cNvGrpSpPr/>
          <p:nvPr/>
        </p:nvGrpSpPr>
        <p:grpSpPr>
          <a:xfrm rot="10800000">
            <a:off x="206332" y="221618"/>
            <a:ext cx="605662" cy="1648960"/>
            <a:chOff x="758850" y="467950"/>
            <a:chExt cx="368475" cy="1003200"/>
          </a:xfrm>
        </p:grpSpPr>
        <p:sp>
          <p:nvSpPr>
            <p:cNvPr id="576" name="Google Shape;576;p24"/>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4"/>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4"/>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4"/>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4"/>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4"/>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24"/>
          <p:cNvSpPr/>
          <p:nvPr/>
        </p:nvSpPr>
        <p:spPr>
          <a:xfrm>
            <a:off x="8423950" y="1760897"/>
            <a:ext cx="473619" cy="473619"/>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4"/>
          <p:cNvSpPr/>
          <p:nvPr/>
        </p:nvSpPr>
        <p:spPr>
          <a:xfrm>
            <a:off x="7315525" y="4480176"/>
            <a:ext cx="720385" cy="720385"/>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4"/>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7" name="Google Shape;597;p24"/>
          <p:cNvSpPr txBox="1">
            <a:spLocks noGrp="1"/>
          </p:cNvSpPr>
          <p:nvPr>
            <p:ph type="title" idx="2"/>
          </p:nvPr>
        </p:nvSpPr>
        <p:spPr>
          <a:xfrm>
            <a:off x="720000" y="28071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8" name="Google Shape;598;p24"/>
          <p:cNvSpPr txBox="1">
            <a:spLocks noGrp="1"/>
          </p:cNvSpPr>
          <p:nvPr>
            <p:ph type="subTitle" idx="1"/>
          </p:nvPr>
        </p:nvSpPr>
        <p:spPr>
          <a:xfrm>
            <a:off x="720000" y="3228975"/>
            <a:ext cx="23055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9" name="Google Shape;599;p24"/>
          <p:cNvSpPr txBox="1">
            <a:spLocks noGrp="1"/>
          </p:cNvSpPr>
          <p:nvPr>
            <p:ph type="title" idx="3"/>
          </p:nvPr>
        </p:nvSpPr>
        <p:spPr>
          <a:xfrm>
            <a:off x="3419219" y="28071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0" name="Google Shape;600;p24"/>
          <p:cNvSpPr txBox="1">
            <a:spLocks noGrp="1"/>
          </p:cNvSpPr>
          <p:nvPr>
            <p:ph type="subTitle" idx="4"/>
          </p:nvPr>
        </p:nvSpPr>
        <p:spPr>
          <a:xfrm>
            <a:off x="3419221" y="3228975"/>
            <a:ext cx="23055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1" name="Google Shape;601;p24"/>
          <p:cNvSpPr txBox="1">
            <a:spLocks noGrp="1"/>
          </p:cNvSpPr>
          <p:nvPr>
            <p:ph type="title" idx="5"/>
          </p:nvPr>
        </p:nvSpPr>
        <p:spPr>
          <a:xfrm>
            <a:off x="6118445" y="28071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2" name="Google Shape;602;p24"/>
          <p:cNvSpPr txBox="1">
            <a:spLocks noGrp="1"/>
          </p:cNvSpPr>
          <p:nvPr>
            <p:ph type="subTitle" idx="6"/>
          </p:nvPr>
        </p:nvSpPr>
        <p:spPr>
          <a:xfrm>
            <a:off x="6118450" y="3228975"/>
            <a:ext cx="23055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603"/>
        <p:cNvGrpSpPr/>
        <p:nvPr/>
      </p:nvGrpSpPr>
      <p:grpSpPr>
        <a:xfrm>
          <a:off x="0" y="0"/>
          <a:ext cx="0" cy="0"/>
          <a:chOff x="0" y="0"/>
          <a:chExt cx="0" cy="0"/>
        </a:xfrm>
      </p:grpSpPr>
      <p:sp>
        <p:nvSpPr>
          <p:cNvPr id="604" name="Google Shape;604;p25"/>
          <p:cNvSpPr/>
          <p:nvPr/>
        </p:nvSpPr>
        <p:spPr>
          <a:xfrm>
            <a:off x="-24" y="0"/>
            <a:ext cx="9144095" cy="5143490"/>
          </a:xfrm>
          <a:custGeom>
            <a:avLst/>
            <a:gdLst/>
            <a:ahLst/>
            <a:cxnLst/>
            <a:rect l="l" t="t" r="r" b="b"/>
            <a:pathLst>
              <a:path w="100116" h="56121" extrusionOk="0">
                <a:moveTo>
                  <a:pt x="0" y="1"/>
                </a:moveTo>
                <a:lnTo>
                  <a:pt x="0" y="56121"/>
                </a:lnTo>
                <a:lnTo>
                  <a:pt x="94576" y="56121"/>
                </a:lnTo>
                <a:lnTo>
                  <a:pt x="100115" y="19398"/>
                </a:lnTo>
                <a:lnTo>
                  <a:pt x="89036"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5" name="Google Shape;605;p25"/>
          <p:cNvGrpSpPr/>
          <p:nvPr/>
        </p:nvGrpSpPr>
        <p:grpSpPr>
          <a:xfrm rot="5400000">
            <a:off x="668232" y="-285082"/>
            <a:ext cx="605662" cy="1648960"/>
            <a:chOff x="758850" y="467950"/>
            <a:chExt cx="368475" cy="1003200"/>
          </a:xfrm>
        </p:grpSpPr>
        <p:sp>
          <p:nvSpPr>
            <p:cNvPr id="606" name="Google Shape;606;p25"/>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5"/>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5"/>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5"/>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5"/>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5"/>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5"/>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5"/>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25"/>
          <p:cNvSpPr/>
          <p:nvPr/>
        </p:nvSpPr>
        <p:spPr>
          <a:xfrm>
            <a:off x="146575" y="4130472"/>
            <a:ext cx="473619" cy="473619"/>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7454838" y="179214"/>
            <a:ext cx="720385" cy="720385"/>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7" name="Google Shape;627;p25"/>
          <p:cNvSpPr txBox="1">
            <a:spLocks noGrp="1"/>
          </p:cNvSpPr>
          <p:nvPr>
            <p:ph type="title" idx="2"/>
          </p:nvPr>
        </p:nvSpPr>
        <p:spPr>
          <a:xfrm>
            <a:off x="720000" y="35213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8" name="Google Shape;628;p25"/>
          <p:cNvSpPr txBox="1">
            <a:spLocks noGrp="1"/>
          </p:cNvSpPr>
          <p:nvPr>
            <p:ph type="subTitle" idx="1"/>
          </p:nvPr>
        </p:nvSpPr>
        <p:spPr>
          <a:xfrm>
            <a:off x="720000" y="3943175"/>
            <a:ext cx="23055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9" name="Google Shape;629;p25"/>
          <p:cNvSpPr txBox="1">
            <a:spLocks noGrp="1"/>
          </p:cNvSpPr>
          <p:nvPr>
            <p:ph type="title" idx="3"/>
          </p:nvPr>
        </p:nvSpPr>
        <p:spPr>
          <a:xfrm>
            <a:off x="3419219" y="35213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0" name="Google Shape;630;p25"/>
          <p:cNvSpPr txBox="1">
            <a:spLocks noGrp="1"/>
          </p:cNvSpPr>
          <p:nvPr>
            <p:ph type="subTitle" idx="4"/>
          </p:nvPr>
        </p:nvSpPr>
        <p:spPr>
          <a:xfrm>
            <a:off x="3419221" y="3943175"/>
            <a:ext cx="23055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1" name="Google Shape;631;p25"/>
          <p:cNvSpPr txBox="1">
            <a:spLocks noGrp="1"/>
          </p:cNvSpPr>
          <p:nvPr>
            <p:ph type="title" idx="5"/>
          </p:nvPr>
        </p:nvSpPr>
        <p:spPr>
          <a:xfrm>
            <a:off x="6118445" y="35213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2" name="Google Shape;632;p25"/>
          <p:cNvSpPr txBox="1">
            <a:spLocks noGrp="1"/>
          </p:cNvSpPr>
          <p:nvPr>
            <p:ph type="subTitle" idx="6"/>
          </p:nvPr>
        </p:nvSpPr>
        <p:spPr>
          <a:xfrm>
            <a:off x="6118450" y="3943175"/>
            <a:ext cx="23055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633"/>
        <p:cNvGrpSpPr/>
        <p:nvPr/>
      </p:nvGrpSpPr>
      <p:grpSpPr>
        <a:xfrm>
          <a:off x="0" y="0"/>
          <a:ext cx="0" cy="0"/>
          <a:chOff x="0" y="0"/>
          <a:chExt cx="0" cy="0"/>
        </a:xfrm>
      </p:grpSpPr>
      <p:sp>
        <p:nvSpPr>
          <p:cNvPr id="634" name="Google Shape;634;p26"/>
          <p:cNvSpPr/>
          <p:nvPr/>
        </p:nvSpPr>
        <p:spPr>
          <a:xfrm rot="10800000">
            <a:off x="0" y="0"/>
            <a:ext cx="9143971" cy="5143538"/>
          </a:xfrm>
          <a:custGeom>
            <a:avLst/>
            <a:gdLst/>
            <a:ahLst/>
            <a:cxnLst/>
            <a:rect l="l" t="t" r="r" b="b"/>
            <a:pathLst>
              <a:path w="98444" h="56120" extrusionOk="0">
                <a:moveTo>
                  <a:pt x="1" y="1"/>
                </a:moveTo>
                <a:lnTo>
                  <a:pt x="1" y="56119"/>
                </a:lnTo>
                <a:lnTo>
                  <a:pt x="89313" y="56119"/>
                </a:lnTo>
                <a:lnTo>
                  <a:pt x="98444" y="36922"/>
                </a:lnTo>
                <a:lnTo>
                  <a:pt x="89313" y="19889"/>
                </a:lnTo>
                <a:lnTo>
                  <a:pt x="98444"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6" name="Google Shape;636;p26"/>
          <p:cNvSpPr txBox="1">
            <a:spLocks noGrp="1"/>
          </p:cNvSpPr>
          <p:nvPr>
            <p:ph type="title" idx="2"/>
          </p:nvPr>
        </p:nvSpPr>
        <p:spPr>
          <a:xfrm>
            <a:off x="1575575" y="1770650"/>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7" name="Google Shape;637;p26"/>
          <p:cNvSpPr txBox="1">
            <a:spLocks noGrp="1"/>
          </p:cNvSpPr>
          <p:nvPr>
            <p:ph type="subTitle" idx="1"/>
          </p:nvPr>
        </p:nvSpPr>
        <p:spPr>
          <a:xfrm>
            <a:off x="1575575" y="2204775"/>
            <a:ext cx="1978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8" name="Google Shape;638;p26"/>
          <p:cNvSpPr txBox="1">
            <a:spLocks noGrp="1"/>
          </p:cNvSpPr>
          <p:nvPr>
            <p:ph type="title" idx="3"/>
          </p:nvPr>
        </p:nvSpPr>
        <p:spPr>
          <a:xfrm>
            <a:off x="5590233" y="1770650"/>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9" name="Google Shape;639;p26"/>
          <p:cNvSpPr txBox="1">
            <a:spLocks noGrp="1"/>
          </p:cNvSpPr>
          <p:nvPr>
            <p:ph type="subTitle" idx="4"/>
          </p:nvPr>
        </p:nvSpPr>
        <p:spPr>
          <a:xfrm>
            <a:off x="5590229" y="22047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0" name="Google Shape;640;p26"/>
          <p:cNvSpPr txBox="1">
            <a:spLocks noGrp="1"/>
          </p:cNvSpPr>
          <p:nvPr>
            <p:ph type="title" idx="5"/>
          </p:nvPr>
        </p:nvSpPr>
        <p:spPr>
          <a:xfrm>
            <a:off x="1575575" y="3204050"/>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1" name="Google Shape;641;p26"/>
          <p:cNvSpPr txBox="1">
            <a:spLocks noGrp="1"/>
          </p:cNvSpPr>
          <p:nvPr>
            <p:ph type="subTitle" idx="6"/>
          </p:nvPr>
        </p:nvSpPr>
        <p:spPr>
          <a:xfrm>
            <a:off x="1575575" y="3638175"/>
            <a:ext cx="1978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6"/>
          <p:cNvSpPr txBox="1">
            <a:spLocks noGrp="1"/>
          </p:cNvSpPr>
          <p:nvPr>
            <p:ph type="title" idx="7"/>
          </p:nvPr>
        </p:nvSpPr>
        <p:spPr>
          <a:xfrm>
            <a:off x="5590233" y="3204050"/>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3" name="Google Shape;643;p26"/>
          <p:cNvSpPr txBox="1">
            <a:spLocks noGrp="1"/>
          </p:cNvSpPr>
          <p:nvPr>
            <p:ph type="subTitle" idx="8"/>
          </p:nvPr>
        </p:nvSpPr>
        <p:spPr>
          <a:xfrm>
            <a:off x="5590229" y="36381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4" name="Google Shape;644;p26"/>
          <p:cNvSpPr txBox="1">
            <a:spLocks noGrp="1"/>
          </p:cNvSpPr>
          <p:nvPr>
            <p:ph type="title" idx="9" hasCustomPrompt="1"/>
          </p:nvPr>
        </p:nvSpPr>
        <p:spPr>
          <a:xfrm>
            <a:off x="3694638" y="1770650"/>
            <a:ext cx="850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sz="40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645" name="Google Shape;645;p26"/>
          <p:cNvSpPr txBox="1">
            <a:spLocks noGrp="1"/>
          </p:cNvSpPr>
          <p:nvPr>
            <p:ph type="title" idx="13" hasCustomPrompt="1"/>
          </p:nvPr>
        </p:nvSpPr>
        <p:spPr>
          <a:xfrm>
            <a:off x="4598563" y="1770650"/>
            <a:ext cx="850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600"/>
              <a:buNone/>
              <a:defRPr sz="4000"/>
            </a:lvl1pPr>
            <a:lvl2pPr lvl="1" algn="r" rtl="0">
              <a:spcBef>
                <a:spcPts val="0"/>
              </a:spcBef>
              <a:spcAft>
                <a:spcPts val="0"/>
              </a:spcAft>
              <a:buSzPts val="2600"/>
              <a:buNone/>
              <a:defRPr sz="2600"/>
            </a:lvl2pPr>
            <a:lvl3pPr lvl="2" algn="r" rtl="0">
              <a:spcBef>
                <a:spcPts val="0"/>
              </a:spcBef>
              <a:spcAft>
                <a:spcPts val="0"/>
              </a:spcAft>
              <a:buSzPts val="2600"/>
              <a:buNone/>
              <a:defRPr sz="2600"/>
            </a:lvl3pPr>
            <a:lvl4pPr lvl="3" algn="r" rtl="0">
              <a:spcBef>
                <a:spcPts val="0"/>
              </a:spcBef>
              <a:spcAft>
                <a:spcPts val="0"/>
              </a:spcAft>
              <a:buSzPts val="2600"/>
              <a:buNone/>
              <a:defRPr sz="2600"/>
            </a:lvl4pPr>
            <a:lvl5pPr lvl="4" algn="r" rtl="0">
              <a:spcBef>
                <a:spcPts val="0"/>
              </a:spcBef>
              <a:spcAft>
                <a:spcPts val="0"/>
              </a:spcAft>
              <a:buSzPts val="2600"/>
              <a:buNone/>
              <a:defRPr sz="2600"/>
            </a:lvl5pPr>
            <a:lvl6pPr lvl="5" algn="r" rtl="0">
              <a:spcBef>
                <a:spcPts val="0"/>
              </a:spcBef>
              <a:spcAft>
                <a:spcPts val="0"/>
              </a:spcAft>
              <a:buSzPts val="2600"/>
              <a:buNone/>
              <a:defRPr sz="2600"/>
            </a:lvl6pPr>
            <a:lvl7pPr lvl="6" algn="r" rtl="0">
              <a:spcBef>
                <a:spcPts val="0"/>
              </a:spcBef>
              <a:spcAft>
                <a:spcPts val="0"/>
              </a:spcAft>
              <a:buSzPts val="2600"/>
              <a:buNone/>
              <a:defRPr sz="2600"/>
            </a:lvl7pPr>
            <a:lvl8pPr lvl="7" algn="r" rtl="0">
              <a:spcBef>
                <a:spcPts val="0"/>
              </a:spcBef>
              <a:spcAft>
                <a:spcPts val="0"/>
              </a:spcAft>
              <a:buSzPts val="2600"/>
              <a:buNone/>
              <a:defRPr sz="2600"/>
            </a:lvl8pPr>
            <a:lvl9pPr lvl="8" algn="r" rtl="0">
              <a:spcBef>
                <a:spcPts val="0"/>
              </a:spcBef>
              <a:spcAft>
                <a:spcPts val="0"/>
              </a:spcAft>
              <a:buSzPts val="2600"/>
              <a:buNone/>
              <a:defRPr sz="2600"/>
            </a:lvl9pPr>
          </a:lstStyle>
          <a:p>
            <a:r>
              <a:t>xx%</a:t>
            </a:r>
          </a:p>
        </p:txBody>
      </p:sp>
      <p:sp>
        <p:nvSpPr>
          <p:cNvPr id="646" name="Google Shape;646;p26"/>
          <p:cNvSpPr txBox="1">
            <a:spLocks noGrp="1"/>
          </p:cNvSpPr>
          <p:nvPr>
            <p:ph type="title" idx="14" hasCustomPrompt="1"/>
          </p:nvPr>
        </p:nvSpPr>
        <p:spPr>
          <a:xfrm>
            <a:off x="3694625" y="3204050"/>
            <a:ext cx="850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sz="40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t>xx%</a:t>
            </a:r>
          </a:p>
        </p:txBody>
      </p:sp>
      <p:sp>
        <p:nvSpPr>
          <p:cNvPr id="647" name="Google Shape;647;p26"/>
          <p:cNvSpPr txBox="1">
            <a:spLocks noGrp="1"/>
          </p:cNvSpPr>
          <p:nvPr>
            <p:ph type="title" idx="15" hasCustomPrompt="1"/>
          </p:nvPr>
        </p:nvSpPr>
        <p:spPr>
          <a:xfrm>
            <a:off x="4598550" y="3204050"/>
            <a:ext cx="850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600"/>
              <a:buNone/>
              <a:defRPr sz="4000"/>
            </a:lvl1pPr>
            <a:lvl2pPr lvl="1" algn="r" rtl="0">
              <a:spcBef>
                <a:spcPts val="0"/>
              </a:spcBef>
              <a:spcAft>
                <a:spcPts val="0"/>
              </a:spcAft>
              <a:buSzPts val="2600"/>
              <a:buNone/>
              <a:defRPr sz="2600"/>
            </a:lvl2pPr>
            <a:lvl3pPr lvl="2" algn="r" rtl="0">
              <a:spcBef>
                <a:spcPts val="0"/>
              </a:spcBef>
              <a:spcAft>
                <a:spcPts val="0"/>
              </a:spcAft>
              <a:buSzPts val="2600"/>
              <a:buNone/>
              <a:defRPr sz="2600"/>
            </a:lvl3pPr>
            <a:lvl4pPr lvl="3" algn="r" rtl="0">
              <a:spcBef>
                <a:spcPts val="0"/>
              </a:spcBef>
              <a:spcAft>
                <a:spcPts val="0"/>
              </a:spcAft>
              <a:buSzPts val="2600"/>
              <a:buNone/>
              <a:defRPr sz="2600"/>
            </a:lvl4pPr>
            <a:lvl5pPr lvl="4" algn="r" rtl="0">
              <a:spcBef>
                <a:spcPts val="0"/>
              </a:spcBef>
              <a:spcAft>
                <a:spcPts val="0"/>
              </a:spcAft>
              <a:buSzPts val="2600"/>
              <a:buNone/>
              <a:defRPr sz="2600"/>
            </a:lvl5pPr>
            <a:lvl6pPr lvl="5" algn="r" rtl="0">
              <a:spcBef>
                <a:spcPts val="0"/>
              </a:spcBef>
              <a:spcAft>
                <a:spcPts val="0"/>
              </a:spcAft>
              <a:buSzPts val="2600"/>
              <a:buNone/>
              <a:defRPr sz="2600"/>
            </a:lvl6pPr>
            <a:lvl7pPr lvl="6" algn="r" rtl="0">
              <a:spcBef>
                <a:spcPts val="0"/>
              </a:spcBef>
              <a:spcAft>
                <a:spcPts val="0"/>
              </a:spcAft>
              <a:buSzPts val="2600"/>
              <a:buNone/>
              <a:defRPr sz="2600"/>
            </a:lvl7pPr>
            <a:lvl8pPr lvl="7" algn="r" rtl="0">
              <a:spcBef>
                <a:spcPts val="0"/>
              </a:spcBef>
              <a:spcAft>
                <a:spcPts val="0"/>
              </a:spcAft>
              <a:buSzPts val="2600"/>
              <a:buNone/>
              <a:defRPr sz="2600"/>
            </a:lvl8pPr>
            <a:lvl9pPr lvl="8" algn="r" rtl="0">
              <a:spcBef>
                <a:spcPts val="0"/>
              </a:spcBef>
              <a:spcAft>
                <a:spcPts val="0"/>
              </a:spcAft>
              <a:buSzPts val="2600"/>
              <a:buNone/>
              <a:defRPr sz="2600"/>
            </a:lvl9pPr>
          </a:lstStyle>
          <a:p>
            <a:r>
              <a:t>xx%</a:t>
            </a:r>
          </a:p>
        </p:txBody>
      </p:sp>
      <p:sp>
        <p:nvSpPr>
          <p:cNvPr id="648" name="Google Shape;648;p26"/>
          <p:cNvSpPr/>
          <p:nvPr/>
        </p:nvSpPr>
        <p:spPr>
          <a:xfrm>
            <a:off x="8175761" y="3937773"/>
            <a:ext cx="844783" cy="84478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501250" y="4375496"/>
            <a:ext cx="422374" cy="422409"/>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26"/>
          <p:cNvGrpSpPr/>
          <p:nvPr/>
        </p:nvGrpSpPr>
        <p:grpSpPr>
          <a:xfrm>
            <a:off x="8128069" y="496993"/>
            <a:ext cx="605662" cy="1648960"/>
            <a:chOff x="758850" y="467950"/>
            <a:chExt cx="368475" cy="1003200"/>
          </a:xfrm>
        </p:grpSpPr>
        <p:sp>
          <p:nvSpPr>
            <p:cNvPr id="651" name="Google Shape;651;p26"/>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669"/>
        <p:cNvGrpSpPr/>
        <p:nvPr/>
      </p:nvGrpSpPr>
      <p:grpSpPr>
        <a:xfrm>
          <a:off x="0" y="0"/>
          <a:ext cx="0" cy="0"/>
          <a:chOff x="0" y="0"/>
          <a:chExt cx="0" cy="0"/>
        </a:xfrm>
      </p:grpSpPr>
      <p:sp>
        <p:nvSpPr>
          <p:cNvPr id="670" name="Google Shape;670;p27"/>
          <p:cNvSpPr/>
          <p:nvPr/>
        </p:nvSpPr>
        <p:spPr>
          <a:xfrm>
            <a:off x="0" y="-25"/>
            <a:ext cx="6143644" cy="5143538"/>
          </a:xfrm>
          <a:custGeom>
            <a:avLst/>
            <a:gdLst/>
            <a:ahLst/>
            <a:cxnLst/>
            <a:rect l="l" t="t" r="r" b="b"/>
            <a:pathLst>
              <a:path w="98444" h="56120" extrusionOk="0">
                <a:moveTo>
                  <a:pt x="1" y="1"/>
                </a:moveTo>
                <a:lnTo>
                  <a:pt x="1" y="56119"/>
                </a:lnTo>
                <a:lnTo>
                  <a:pt x="89313" y="56119"/>
                </a:lnTo>
                <a:lnTo>
                  <a:pt x="98444" y="36922"/>
                </a:lnTo>
                <a:lnTo>
                  <a:pt x="89313" y="19889"/>
                </a:lnTo>
                <a:lnTo>
                  <a:pt x="98444"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2" name="Google Shape;672;p27"/>
          <p:cNvSpPr/>
          <p:nvPr/>
        </p:nvSpPr>
        <p:spPr>
          <a:xfrm>
            <a:off x="4192876" y="4674601"/>
            <a:ext cx="351904" cy="351904"/>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192514" y="4181711"/>
            <a:ext cx="844783" cy="84478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txBox="1">
            <a:spLocks noGrp="1"/>
          </p:cNvSpPr>
          <p:nvPr>
            <p:ph type="title" idx="2"/>
          </p:nvPr>
        </p:nvSpPr>
        <p:spPr>
          <a:xfrm>
            <a:off x="1673625" y="1753444"/>
            <a:ext cx="1619100" cy="511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5" name="Google Shape;675;p27"/>
          <p:cNvSpPr txBox="1">
            <a:spLocks noGrp="1"/>
          </p:cNvSpPr>
          <p:nvPr>
            <p:ph type="subTitle" idx="1"/>
          </p:nvPr>
        </p:nvSpPr>
        <p:spPr>
          <a:xfrm>
            <a:off x="1673625" y="2112538"/>
            <a:ext cx="2550900" cy="67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76" name="Google Shape;676;p27"/>
          <p:cNvSpPr txBox="1">
            <a:spLocks noGrp="1"/>
          </p:cNvSpPr>
          <p:nvPr>
            <p:ph type="title" idx="3"/>
          </p:nvPr>
        </p:nvSpPr>
        <p:spPr>
          <a:xfrm>
            <a:off x="1673625" y="3239035"/>
            <a:ext cx="1619100" cy="511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7" name="Google Shape;677;p27"/>
          <p:cNvSpPr txBox="1">
            <a:spLocks noGrp="1"/>
          </p:cNvSpPr>
          <p:nvPr>
            <p:ph type="subTitle" idx="4"/>
          </p:nvPr>
        </p:nvSpPr>
        <p:spPr>
          <a:xfrm>
            <a:off x="1673625" y="3661752"/>
            <a:ext cx="2550900" cy="67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78" name="Google Shape;678;p27"/>
          <p:cNvSpPr/>
          <p:nvPr/>
        </p:nvSpPr>
        <p:spPr>
          <a:xfrm>
            <a:off x="3086030" y="72897"/>
            <a:ext cx="466500" cy="466500"/>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79"/>
        <p:cNvGrpSpPr/>
        <p:nvPr/>
      </p:nvGrpSpPr>
      <p:grpSpPr>
        <a:xfrm>
          <a:off x="0" y="0"/>
          <a:ext cx="0" cy="0"/>
          <a:chOff x="0" y="0"/>
          <a:chExt cx="0" cy="0"/>
        </a:xfrm>
      </p:grpSpPr>
      <p:sp>
        <p:nvSpPr>
          <p:cNvPr id="680" name="Google Shape;680;p28"/>
          <p:cNvSpPr/>
          <p:nvPr/>
        </p:nvSpPr>
        <p:spPr>
          <a:xfrm rot="10800000">
            <a:off x="0" y="0"/>
            <a:ext cx="9143928" cy="5143490"/>
          </a:xfrm>
          <a:custGeom>
            <a:avLst/>
            <a:gdLst/>
            <a:ahLst/>
            <a:cxnLst/>
            <a:rect l="l" t="t" r="r" b="b"/>
            <a:pathLst>
              <a:path w="101851" h="56121" extrusionOk="0">
                <a:moveTo>
                  <a:pt x="0" y="0"/>
                </a:moveTo>
                <a:lnTo>
                  <a:pt x="0" y="56120"/>
                </a:lnTo>
                <a:lnTo>
                  <a:pt x="99425" y="56120"/>
                </a:lnTo>
                <a:lnTo>
                  <a:pt x="96310" y="43997"/>
                </a:lnTo>
                <a:lnTo>
                  <a:pt x="101850" y="20088"/>
                </a:lnTo>
                <a:lnTo>
                  <a:pt x="89036"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2" name="Google Shape;682;p28"/>
          <p:cNvSpPr txBox="1">
            <a:spLocks noGrp="1"/>
          </p:cNvSpPr>
          <p:nvPr>
            <p:ph type="title" idx="2"/>
          </p:nvPr>
        </p:nvSpPr>
        <p:spPr>
          <a:xfrm>
            <a:off x="2434638" y="1447283"/>
            <a:ext cx="17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3" name="Google Shape;683;p28"/>
          <p:cNvSpPr txBox="1">
            <a:spLocks noGrp="1"/>
          </p:cNvSpPr>
          <p:nvPr>
            <p:ph type="subTitle" idx="1"/>
          </p:nvPr>
        </p:nvSpPr>
        <p:spPr>
          <a:xfrm>
            <a:off x="4198938" y="1447283"/>
            <a:ext cx="34533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84" name="Google Shape;684;p28"/>
          <p:cNvSpPr txBox="1">
            <a:spLocks noGrp="1"/>
          </p:cNvSpPr>
          <p:nvPr>
            <p:ph type="title" idx="3"/>
          </p:nvPr>
        </p:nvSpPr>
        <p:spPr>
          <a:xfrm>
            <a:off x="2434638" y="2535168"/>
            <a:ext cx="17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5" name="Google Shape;685;p28"/>
          <p:cNvSpPr txBox="1">
            <a:spLocks noGrp="1"/>
          </p:cNvSpPr>
          <p:nvPr>
            <p:ph type="subTitle" idx="4"/>
          </p:nvPr>
        </p:nvSpPr>
        <p:spPr>
          <a:xfrm>
            <a:off x="4198938" y="2535168"/>
            <a:ext cx="34533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86" name="Google Shape;686;p28"/>
          <p:cNvSpPr txBox="1">
            <a:spLocks noGrp="1"/>
          </p:cNvSpPr>
          <p:nvPr>
            <p:ph type="title" idx="5"/>
          </p:nvPr>
        </p:nvSpPr>
        <p:spPr>
          <a:xfrm>
            <a:off x="2434638" y="3079111"/>
            <a:ext cx="17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7" name="Google Shape;687;p28"/>
          <p:cNvSpPr txBox="1">
            <a:spLocks noGrp="1"/>
          </p:cNvSpPr>
          <p:nvPr>
            <p:ph type="subTitle" idx="6"/>
          </p:nvPr>
        </p:nvSpPr>
        <p:spPr>
          <a:xfrm>
            <a:off x="4198938" y="3079111"/>
            <a:ext cx="34533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88" name="Google Shape;688;p28"/>
          <p:cNvSpPr txBox="1">
            <a:spLocks noGrp="1"/>
          </p:cNvSpPr>
          <p:nvPr>
            <p:ph type="title" idx="7"/>
          </p:nvPr>
        </p:nvSpPr>
        <p:spPr>
          <a:xfrm>
            <a:off x="2434638" y="3623053"/>
            <a:ext cx="17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9" name="Google Shape;689;p28"/>
          <p:cNvSpPr txBox="1">
            <a:spLocks noGrp="1"/>
          </p:cNvSpPr>
          <p:nvPr>
            <p:ph type="subTitle" idx="8"/>
          </p:nvPr>
        </p:nvSpPr>
        <p:spPr>
          <a:xfrm>
            <a:off x="4198938" y="3623053"/>
            <a:ext cx="34533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0" name="Google Shape;690;p28"/>
          <p:cNvSpPr txBox="1">
            <a:spLocks noGrp="1"/>
          </p:cNvSpPr>
          <p:nvPr>
            <p:ph type="title" idx="9"/>
          </p:nvPr>
        </p:nvSpPr>
        <p:spPr>
          <a:xfrm>
            <a:off x="2434638" y="1991226"/>
            <a:ext cx="17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91" name="Google Shape;691;p28"/>
          <p:cNvSpPr txBox="1">
            <a:spLocks noGrp="1"/>
          </p:cNvSpPr>
          <p:nvPr>
            <p:ph type="subTitle" idx="13"/>
          </p:nvPr>
        </p:nvSpPr>
        <p:spPr>
          <a:xfrm>
            <a:off x="4198938" y="1991226"/>
            <a:ext cx="34533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2" name="Google Shape;692;p28"/>
          <p:cNvSpPr txBox="1">
            <a:spLocks noGrp="1"/>
          </p:cNvSpPr>
          <p:nvPr>
            <p:ph type="title" idx="14"/>
          </p:nvPr>
        </p:nvSpPr>
        <p:spPr>
          <a:xfrm>
            <a:off x="2434638" y="4166996"/>
            <a:ext cx="1764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93" name="Google Shape;693;p28"/>
          <p:cNvSpPr txBox="1">
            <a:spLocks noGrp="1"/>
          </p:cNvSpPr>
          <p:nvPr>
            <p:ph type="subTitle" idx="15"/>
          </p:nvPr>
        </p:nvSpPr>
        <p:spPr>
          <a:xfrm>
            <a:off x="4198938" y="4166996"/>
            <a:ext cx="34533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4" name="Google Shape;694;p28"/>
          <p:cNvSpPr/>
          <p:nvPr/>
        </p:nvSpPr>
        <p:spPr>
          <a:xfrm>
            <a:off x="7982979" y="4340260"/>
            <a:ext cx="527684" cy="527684"/>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8"/>
          <p:cNvSpPr/>
          <p:nvPr/>
        </p:nvSpPr>
        <p:spPr>
          <a:xfrm>
            <a:off x="708455" y="306147"/>
            <a:ext cx="466500" cy="466500"/>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8"/>
          <p:cNvSpPr/>
          <p:nvPr/>
        </p:nvSpPr>
        <p:spPr>
          <a:xfrm>
            <a:off x="313184" y="2873077"/>
            <a:ext cx="799832" cy="799832"/>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8"/>
          <p:cNvSpPr/>
          <p:nvPr/>
        </p:nvSpPr>
        <p:spPr>
          <a:xfrm>
            <a:off x="8030960" y="1111615"/>
            <a:ext cx="799866" cy="79986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8"/>
          <p:cNvSpPr txBox="1">
            <a:spLocks noGrp="1"/>
          </p:cNvSpPr>
          <p:nvPr>
            <p:ph type="title" idx="16" hasCustomPrompt="1"/>
          </p:nvPr>
        </p:nvSpPr>
        <p:spPr>
          <a:xfrm>
            <a:off x="1494723" y="1447283"/>
            <a:ext cx="941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699" name="Google Shape;699;p28"/>
          <p:cNvSpPr txBox="1">
            <a:spLocks noGrp="1"/>
          </p:cNvSpPr>
          <p:nvPr>
            <p:ph type="title" idx="17" hasCustomPrompt="1"/>
          </p:nvPr>
        </p:nvSpPr>
        <p:spPr>
          <a:xfrm>
            <a:off x="1494713" y="2536928"/>
            <a:ext cx="941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700" name="Google Shape;700;p28"/>
          <p:cNvSpPr txBox="1">
            <a:spLocks noGrp="1"/>
          </p:cNvSpPr>
          <p:nvPr>
            <p:ph type="title" idx="18" hasCustomPrompt="1"/>
          </p:nvPr>
        </p:nvSpPr>
        <p:spPr>
          <a:xfrm>
            <a:off x="1494713" y="1992106"/>
            <a:ext cx="941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701" name="Google Shape;701;p28"/>
          <p:cNvSpPr txBox="1">
            <a:spLocks noGrp="1"/>
          </p:cNvSpPr>
          <p:nvPr>
            <p:ph type="title" idx="19" hasCustomPrompt="1"/>
          </p:nvPr>
        </p:nvSpPr>
        <p:spPr>
          <a:xfrm>
            <a:off x="1491763" y="3081751"/>
            <a:ext cx="941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702" name="Google Shape;702;p28"/>
          <p:cNvSpPr txBox="1">
            <a:spLocks noGrp="1"/>
          </p:cNvSpPr>
          <p:nvPr>
            <p:ph type="title" idx="20" hasCustomPrompt="1"/>
          </p:nvPr>
        </p:nvSpPr>
        <p:spPr>
          <a:xfrm>
            <a:off x="1494713" y="3626573"/>
            <a:ext cx="941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703" name="Google Shape;703;p28"/>
          <p:cNvSpPr txBox="1">
            <a:spLocks noGrp="1"/>
          </p:cNvSpPr>
          <p:nvPr>
            <p:ph type="title" idx="21" hasCustomPrompt="1"/>
          </p:nvPr>
        </p:nvSpPr>
        <p:spPr>
          <a:xfrm>
            <a:off x="1491763" y="4171396"/>
            <a:ext cx="941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04"/>
        <p:cNvGrpSpPr/>
        <p:nvPr/>
      </p:nvGrpSpPr>
      <p:grpSpPr>
        <a:xfrm>
          <a:off x="0" y="0"/>
          <a:ext cx="0" cy="0"/>
          <a:chOff x="0" y="0"/>
          <a:chExt cx="0" cy="0"/>
        </a:xfrm>
      </p:grpSpPr>
      <p:sp>
        <p:nvSpPr>
          <p:cNvPr id="705" name="Google Shape;705;p29"/>
          <p:cNvSpPr/>
          <p:nvPr/>
        </p:nvSpPr>
        <p:spPr>
          <a:xfrm flipH="1">
            <a:off x="0" y="0"/>
            <a:ext cx="9143928" cy="5143490"/>
          </a:xfrm>
          <a:custGeom>
            <a:avLst/>
            <a:gdLst/>
            <a:ahLst/>
            <a:cxnLst/>
            <a:rect l="l" t="t" r="r" b="b"/>
            <a:pathLst>
              <a:path w="101851" h="56121" extrusionOk="0">
                <a:moveTo>
                  <a:pt x="0" y="0"/>
                </a:moveTo>
                <a:lnTo>
                  <a:pt x="0" y="56120"/>
                </a:lnTo>
                <a:lnTo>
                  <a:pt x="99425" y="56120"/>
                </a:lnTo>
                <a:lnTo>
                  <a:pt x="96310" y="43997"/>
                </a:lnTo>
                <a:lnTo>
                  <a:pt x="101850" y="20088"/>
                </a:lnTo>
                <a:lnTo>
                  <a:pt x="89036"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9"/>
          <p:cNvSpPr txBox="1">
            <a:spLocks noGrp="1"/>
          </p:cNvSpPr>
          <p:nvPr>
            <p:ph type="title" hasCustomPrompt="1"/>
          </p:nvPr>
        </p:nvSpPr>
        <p:spPr>
          <a:xfrm>
            <a:off x="713100" y="1317037"/>
            <a:ext cx="3772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6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707" name="Google Shape;707;p29"/>
          <p:cNvSpPr txBox="1">
            <a:spLocks noGrp="1"/>
          </p:cNvSpPr>
          <p:nvPr>
            <p:ph type="subTitle" idx="1"/>
          </p:nvPr>
        </p:nvSpPr>
        <p:spPr>
          <a:xfrm>
            <a:off x="713100" y="1917436"/>
            <a:ext cx="3772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2"/>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08" name="Google Shape;708;p29"/>
          <p:cNvSpPr txBox="1">
            <a:spLocks noGrp="1"/>
          </p:cNvSpPr>
          <p:nvPr>
            <p:ph type="title" idx="2" hasCustomPrompt="1"/>
          </p:nvPr>
        </p:nvSpPr>
        <p:spPr>
          <a:xfrm>
            <a:off x="713100" y="3058318"/>
            <a:ext cx="3772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6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709" name="Google Shape;709;p29"/>
          <p:cNvSpPr txBox="1">
            <a:spLocks noGrp="1"/>
          </p:cNvSpPr>
          <p:nvPr>
            <p:ph type="subTitle" idx="3"/>
          </p:nvPr>
        </p:nvSpPr>
        <p:spPr>
          <a:xfrm>
            <a:off x="713100" y="3658650"/>
            <a:ext cx="3772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2"/>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10" name="Google Shape;710;p29"/>
          <p:cNvSpPr txBox="1">
            <a:spLocks noGrp="1"/>
          </p:cNvSpPr>
          <p:nvPr>
            <p:ph type="title" idx="4" hasCustomPrompt="1"/>
          </p:nvPr>
        </p:nvSpPr>
        <p:spPr>
          <a:xfrm>
            <a:off x="4658110" y="1317025"/>
            <a:ext cx="3772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6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711" name="Google Shape;711;p29"/>
          <p:cNvSpPr txBox="1">
            <a:spLocks noGrp="1"/>
          </p:cNvSpPr>
          <p:nvPr>
            <p:ph type="subTitle" idx="5"/>
          </p:nvPr>
        </p:nvSpPr>
        <p:spPr>
          <a:xfrm>
            <a:off x="4658110" y="1917423"/>
            <a:ext cx="3772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2"/>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712" name="Google Shape;712;p29"/>
          <p:cNvSpPr/>
          <p:nvPr/>
        </p:nvSpPr>
        <p:spPr>
          <a:xfrm>
            <a:off x="8008511" y="390036"/>
            <a:ext cx="844783" cy="844783"/>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9"/>
          <p:cNvSpPr/>
          <p:nvPr/>
        </p:nvSpPr>
        <p:spPr>
          <a:xfrm>
            <a:off x="1746657" y="-506122"/>
            <a:ext cx="962887" cy="962887"/>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29"/>
          <p:cNvGrpSpPr/>
          <p:nvPr/>
        </p:nvGrpSpPr>
        <p:grpSpPr>
          <a:xfrm rot="-5400000">
            <a:off x="1778294" y="3779618"/>
            <a:ext cx="605662" cy="1648960"/>
            <a:chOff x="758850" y="467950"/>
            <a:chExt cx="368475" cy="1003200"/>
          </a:xfrm>
        </p:grpSpPr>
        <p:sp>
          <p:nvSpPr>
            <p:cNvPr id="715" name="Google Shape;715;p29"/>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9"/>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9"/>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9"/>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9"/>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9"/>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9"/>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9"/>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9"/>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9"/>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9"/>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9"/>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9"/>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9"/>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9"/>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9"/>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9"/>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9"/>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9"/>
          <p:cNvGrpSpPr/>
          <p:nvPr/>
        </p:nvGrpSpPr>
        <p:grpSpPr>
          <a:xfrm rot="-5400000">
            <a:off x="6585319" y="-285082"/>
            <a:ext cx="605662" cy="1648960"/>
            <a:chOff x="758850" y="467950"/>
            <a:chExt cx="368475" cy="1003200"/>
          </a:xfrm>
        </p:grpSpPr>
        <p:sp>
          <p:nvSpPr>
            <p:cNvPr id="734" name="Google Shape;734;p29"/>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9"/>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9"/>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9"/>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9"/>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9"/>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9"/>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9"/>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9"/>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9"/>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9"/>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9"/>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9"/>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9"/>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2" name="Google Shape;752;p29"/>
          <p:cNvSpPr txBox="1">
            <a:spLocks noGrp="1"/>
          </p:cNvSpPr>
          <p:nvPr>
            <p:ph type="title" idx="6" hasCustomPrompt="1"/>
          </p:nvPr>
        </p:nvSpPr>
        <p:spPr>
          <a:xfrm>
            <a:off x="4658110" y="3035688"/>
            <a:ext cx="3772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6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753" name="Google Shape;753;p29"/>
          <p:cNvSpPr txBox="1">
            <a:spLocks noGrp="1"/>
          </p:cNvSpPr>
          <p:nvPr>
            <p:ph type="subTitle" idx="7"/>
          </p:nvPr>
        </p:nvSpPr>
        <p:spPr>
          <a:xfrm>
            <a:off x="4658110" y="3636086"/>
            <a:ext cx="3772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2"/>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54"/>
        <p:cNvGrpSpPr/>
        <p:nvPr/>
      </p:nvGrpSpPr>
      <p:grpSpPr>
        <a:xfrm>
          <a:off x="0" y="0"/>
          <a:ext cx="0" cy="0"/>
          <a:chOff x="0" y="0"/>
          <a:chExt cx="0" cy="0"/>
        </a:xfrm>
      </p:grpSpPr>
      <p:sp>
        <p:nvSpPr>
          <p:cNvPr id="755" name="Google Shape;755;p30"/>
          <p:cNvSpPr/>
          <p:nvPr/>
        </p:nvSpPr>
        <p:spPr>
          <a:xfrm>
            <a:off x="0" y="0"/>
            <a:ext cx="8832984" cy="5143490"/>
          </a:xfrm>
          <a:custGeom>
            <a:avLst/>
            <a:gdLst/>
            <a:ahLst/>
            <a:cxnLst/>
            <a:rect l="l" t="t" r="r" b="b"/>
            <a:pathLst>
              <a:path w="100116" h="56121" extrusionOk="0">
                <a:moveTo>
                  <a:pt x="0" y="1"/>
                </a:moveTo>
                <a:lnTo>
                  <a:pt x="0" y="56121"/>
                </a:lnTo>
                <a:lnTo>
                  <a:pt x="94576" y="56121"/>
                </a:lnTo>
                <a:lnTo>
                  <a:pt x="100115" y="19398"/>
                </a:lnTo>
                <a:lnTo>
                  <a:pt x="89036"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0"/>
          <p:cNvSpPr txBox="1">
            <a:spLocks noGrp="1"/>
          </p:cNvSpPr>
          <p:nvPr>
            <p:ph type="title"/>
          </p:nvPr>
        </p:nvSpPr>
        <p:spPr>
          <a:xfrm>
            <a:off x="2550600" y="539400"/>
            <a:ext cx="4042800" cy="9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100"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7" name="Google Shape;757;p30"/>
          <p:cNvSpPr txBox="1">
            <a:spLocks noGrp="1"/>
          </p:cNvSpPr>
          <p:nvPr>
            <p:ph type="subTitle" idx="1"/>
          </p:nvPr>
        </p:nvSpPr>
        <p:spPr>
          <a:xfrm>
            <a:off x="2854650" y="1671900"/>
            <a:ext cx="3434700" cy="135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6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1600"/>
              </a:spcBef>
              <a:spcAft>
                <a:spcPts val="0"/>
              </a:spcAft>
              <a:buClr>
                <a:schemeClr val="dk2"/>
              </a:buClr>
              <a:buSzPts val="1400"/>
              <a:buNone/>
              <a:defRPr>
                <a:solidFill>
                  <a:schemeClr val="dk2"/>
                </a:solidFill>
              </a:defRPr>
            </a:lvl3pPr>
            <a:lvl4pPr lvl="3" algn="ctr" rtl="0">
              <a:lnSpc>
                <a:spcPct val="100000"/>
              </a:lnSpc>
              <a:spcBef>
                <a:spcPts val="1600"/>
              </a:spcBef>
              <a:spcAft>
                <a:spcPts val="0"/>
              </a:spcAft>
              <a:buClr>
                <a:schemeClr val="dk2"/>
              </a:buClr>
              <a:buSzPts val="1400"/>
              <a:buNone/>
              <a:defRPr>
                <a:solidFill>
                  <a:schemeClr val="dk2"/>
                </a:solidFill>
              </a:defRPr>
            </a:lvl4pPr>
            <a:lvl5pPr lvl="4" algn="ctr" rtl="0">
              <a:lnSpc>
                <a:spcPct val="100000"/>
              </a:lnSpc>
              <a:spcBef>
                <a:spcPts val="1600"/>
              </a:spcBef>
              <a:spcAft>
                <a:spcPts val="0"/>
              </a:spcAft>
              <a:buClr>
                <a:schemeClr val="dk2"/>
              </a:buClr>
              <a:buSzPts val="1400"/>
              <a:buNone/>
              <a:defRPr>
                <a:solidFill>
                  <a:schemeClr val="dk2"/>
                </a:solidFill>
              </a:defRPr>
            </a:lvl5pPr>
            <a:lvl6pPr lvl="5" algn="ctr" rtl="0">
              <a:lnSpc>
                <a:spcPct val="100000"/>
              </a:lnSpc>
              <a:spcBef>
                <a:spcPts val="1600"/>
              </a:spcBef>
              <a:spcAft>
                <a:spcPts val="0"/>
              </a:spcAft>
              <a:buClr>
                <a:schemeClr val="dk2"/>
              </a:buClr>
              <a:buSzPts val="1400"/>
              <a:buNone/>
              <a:defRPr>
                <a:solidFill>
                  <a:schemeClr val="dk2"/>
                </a:solidFill>
              </a:defRPr>
            </a:lvl6pPr>
            <a:lvl7pPr lvl="6" algn="ctr" rtl="0">
              <a:lnSpc>
                <a:spcPct val="100000"/>
              </a:lnSpc>
              <a:spcBef>
                <a:spcPts val="1600"/>
              </a:spcBef>
              <a:spcAft>
                <a:spcPts val="0"/>
              </a:spcAft>
              <a:buClr>
                <a:schemeClr val="dk2"/>
              </a:buClr>
              <a:buSzPts val="1400"/>
              <a:buNone/>
              <a:defRPr>
                <a:solidFill>
                  <a:schemeClr val="dk2"/>
                </a:solidFill>
              </a:defRPr>
            </a:lvl7pPr>
            <a:lvl8pPr lvl="7" algn="ctr" rtl="0">
              <a:lnSpc>
                <a:spcPct val="100000"/>
              </a:lnSpc>
              <a:spcBef>
                <a:spcPts val="1600"/>
              </a:spcBef>
              <a:spcAft>
                <a:spcPts val="0"/>
              </a:spcAft>
              <a:buClr>
                <a:schemeClr val="dk2"/>
              </a:buClr>
              <a:buSzPts val="1400"/>
              <a:buNone/>
              <a:defRPr>
                <a:solidFill>
                  <a:schemeClr val="dk2"/>
                </a:solidFill>
              </a:defRPr>
            </a:lvl8pPr>
            <a:lvl9pPr lvl="8" algn="ctr" rtl="0">
              <a:lnSpc>
                <a:spcPct val="100000"/>
              </a:lnSpc>
              <a:spcBef>
                <a:spcPts val="1600"/>
              </a:spcBef>
              <a:spcAft>
                <a:spcPts val="1600"/>
              </a:spcAft>
              <a:buClr>
                <a:schemeClr val="dk2"/>
              </a:buClr>
              <a:buSzPts val="1400"/>
              <a:buNone/>
              <a:defRPr>
                <a:solidFill>
                  <a:schemeClr val="dk2"/>
                </a:solidFill>
              </a:defRPr>
            </a:lvl9pPr>
          </a:lstStyle>
          <a:p>
            <a:endParaRPr/>
          </a:p>
        </p:txBody>
      </p:sp>
      <p:sp>
        <p:nvSpPr>
          <p:cNvPr id="758" name="Google Shape;758;p30"/>
          <p:cNvSpPr txBox="1"/>
          <p:nvPr/>
        </p:nvSpPr>
        <p:spPr>
          <a:xfrm>
            <a:off x="2550600" y="3917725"/>
            <a:ext cx="4042800" cy="436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rgbClr val="434343"/>
                </a:solidFill>
                <a:latin typeface="Open Sans"/>
                <a:ea typeface="Open Sans"/>
                <a:cs typeface="Open Sans"/>
                <a:sym typeface="Open Sans"/>
              </a:rPr>
              <a:t>CREDITS: This presentation template was created by </a:t>
            </a:r>
            <a:r>
              <a:rPr lang="en" sz="1000" b="1">
                <a:solidFill>
                  <a:srgbClr val="434343"/>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000">
                <a:solidFill>
                  <a:srgbClr val="434343"/>
                </a:solidFill>
                <a:latin typeface="Open Sans"/>
                <a:ea typeface="Open Sans"/>
                <a:cs typeface="Open Sans"/>
                <a:sym typeface="Open Sans"/>
              </a:rPr>
              <a:t>, including icons by </a:t>
            </a:r>
            <a:r>
              <a:rPr lang="en" sz="1000" b="1">
                <a:solidFill>
                  <a:srgbClr val="434343"/>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000">
                <a:solidFill>
                  <a:srgbClr val="434343"/>
                </a:solidFill>
                <a:latin typeface="Open Sans"/>
                <a:ea typeface="Open Sans"/>
                <a:cs typeface="Open Sans"/>
                <a:sym typeface="Open Sans"/>
              </a:rPr>
              <a:t> and infographics &amp; images by </a:t>
            </a:r>
            <a:r>
              <a:rPr lang="en" sz="1000" b="1">
                <a:solidFill>
                  <a:srgbClr val="434343"/>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a:solidFill>
                <a:srgbClr val="434343"/>
              </a:solidFill>
              <a:latin typeface="Open Sans"/>
              <a:ea typeface="Open Sans"/>
              <a:cs typeface="Open Sans"/>
              <a:sym typeface="Open Sans"/>
            </a:endParaRPr>
          </a:p>
        </p:txBody>
      </p:sp>
      <p:sp>
        <p:nvSpPr>
          <p:cNvPr id="759" name="Google Shape;759;p30"/>
          <p:cNvSpPr/>
          <p:nvPr/>
        </p:nvSpPr>
        <p:spPr>
          <a:xfrm>
            <a:off x="231657" y="755778"/>
            <a:ext cx="962887" cy="962887"/>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30"/>
          <p:cNvGrpSpPr/>
          <p:nvPr/>
        </p:nvGrpSpPr>
        <p:grpSpPr>
          <a:xfrm>
            <a:off x="410269" y="2955093"/>
            <a:ext cx="605662" cy="1648960"/>
            <a:chOff x="758850" y="467950"/>
            <a:chExt cx="368475" cy="1003200"/>
          </a:xfrm>
        </p:grpSpPr>
        <p:sp>
          <p:nvSpPr>
            <p:cNvPr id="761" name="Google Shape;761;p30"/>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0"/>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0"/>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0"/>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0"/>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0"/>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0"/>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0"/>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0"/>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0"/>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0"/>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0"/>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0"/>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0"/>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0"/>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0"/>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0"/>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0"/>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4"/>
          <p:cNvSpPr/>
          <p:nvPr/>
        </p:nvSpPr>
        <p:spPr>
          <a:xfrm flipH="1">
            <a:off x="-50" y="0"/>
            <a:ext cx="9144039" cy="6772518"/>
          </a:xfrm>
          <a:custGeom>
            <a:avLst/>
            <a:gdLst/>
            <a:ahLst/>
            <a:cxnLst/>
            <a:rect l="l" t="t" r="r" b="b"/>
            <a:pathLst>
              <a:path w="35969" h="18513" extrusionOk="0">
                <a:moveTo>
                  <a:pt x="1" y="1"/>
                </a:moveTo>
                <a:lnTo>
                  <a:pt x="1" y="12266"/>
                </a:lnTo>
                <a:lnTo>
                  <a:pt x="35969" y="18512"/>
                </a:lnTo>
                <a:lnTo>
                  <a:pt x="35969"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 name="Google Shape;63;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64" name="Google Shape;64;p4"/>
          <p:cNvSpPr/>
          <p:nvPr/>
        </p:nvSpPr>
        <p:spPr>
          <a:xfrm>
            <a:off x="202250" y="4896100"/>
            <a:ext cx="343925" cy="343925"/>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4"/>
          <p:cNvGrpSpPr/>
          <p:nvPr/>
        </p:nvGrpSpPr>
        <p:grpSpPr>
          <a:xfrm rot="5400000">
            <a:off x="7680282" y="-285082"/>
            <a:ext cx="605662" cy="1648960"/>
            <a:chOff x="758850" y="467950"/>
            <a:chExt cx="368475" cy="1003200"/>
          </a:xfrm>
        </p:grpSpPr>
        <p:sp>
          <p:nvSpPr>
            <p:cNvPr id="66" name="Google Shape;66;p4"/>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79"/>
        <p:cNvGrpSpPr/>
        <p:nvPr/>
      </p:nvGrpSpPr>
      <p:grpSpPr>
        <a:xfrm>
          <a:off x="0" y="0"/>
          <a:ext cx="0" cy="0"/>
          <a:chOff x="0" y="0"/>
          <a:chExt cx="0" cy="0"/>
        </a:xfrm>
      </p:grpSpPr>
      <p:sp>
        <p:nvSpPr>
          <p:cNvPr id="780" name="Google Shape;780;p31"/>
          <p:cNvSpPr/>
          <p:nvPr/>
        </p:nvSpPr>
        <p:spPr>
          <a:xfrm>
            <a:off x="-24" y="0"/>
            <a:ext cx="9144095" cy="5143490"/>
          </a:xfrm>
          <a:custGeom>
            <a:avLst/>
            <a:gdLst/>
            <a:ahLst/>
            <a:cxnLst/>
            <a:rect l="l" t="t" r="r" b="b"/>
            <a:pathLst>
              <a:path w="100116" h="56121" extrusionOk="0">
                <a:moveTo>
                  <a:pt x="0" y="1"/>
                </a:moveTo>
                <a:lnTo>
                  <a:pt x="0" y="56121"/>
                </a:lnTo>
                <a:lnTo>
                  <a:pt x="94576" y="56121"/>
                </a:lnTo>
                <a:lnTo>
                  <a:pt x="100115" y="19398"/>
                </a:lnTo>
                <a:lnTo>
                  <a:pt x="89036"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31"/>
          <p:cNvGrpSpPr/>
          <p:nvPr/>
        </p:nvGrpSpPr>
        <p:grpSpPr>
          <a:xfrm rot="10800000">
            <a:off x="206332" y="221618"/>
            <a:ext cx="605662" cy="1648960"/>
            <a:chOff x="758850" y="467950"/>
            <a:chExt cx="368475" cy="1003200"/>
          </a:xfrm>
        </p:grpSpPr>
        <p:sp>
          <p:nvSpPr>
            <p:cNvPr id="782" name="Google Shape;782;p31"/>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1"/>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1"/>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1"/>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1"/>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1"/>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1"/>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1"/>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1"/>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1"/>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1"/>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1"/>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1"/>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1"/>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31"/>
          <p:cNvSpPr/>
          <p:nvPr/>
        </p:nvSpPr>
        <p:spPr>
          <a:xfrm>
            <a:off x="8423950" y="1760897"/>
            <a:ext cx="473619" cy="473619"/>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a:off x="7315525" y="4480176"/>
            <a:ext cx="720385" cy="720385"/>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802"/>
        <p:cNvGrpSpPr/>
        <p:nvPr/>
      </p:nvGrpSpPr>
      <p:grpSpPr>
        <a:xfrm>
          <a:off x="0" y="0"/>
          <a:ext cx="0" cy="0"/>
          <a:chOff x="0" y="0"/>
          <a:chExt cx="0" cy="0"/>
        </a:xfrm>
      </p:grpSpPr>
      <p:sp>
        <p:nvSpPr>
          <p:cNvPr id="803" name="Google Shape;803;p32"/>
          <p:cNvSpPr/>
          <p:nvPr/>
        </p:nvSpPr>
        <p:spPr>
          <a:xfrm rot="10800000" flipH="1">
            <a:off x="0" y="0"/>
            <a:ext cx="5892425" cy="5143490"/>
          </a:xfrm>
          <a:custGeom>
            <a:avLst/>
            <a:gdLst/>
            <a:ahLst/>
            <a:cxnLst/>
            <a:rect l="l" t="t" r="r" b="b"/>
            <a:pathLst>
              <a:path w="103553" h="56121" extrusionOk="0">
                <a:moveTo>
                  <a:pt x="0" y="1"/>
                </a:moveTo>
                <a:lnTo>
                  <a:pt x="0" y="56121"/>
                </a:lnTo>
                <a:lnTo>
                  <a:pt x="94560" y="56121"/>
                </a:lnTo>
                <a:lnTo>
                  <a:pt x="103552" y="42877"/>
                </a:lnTo>
                <a:lnTo>
                  <a:pt x="92289" y="23787"/>
                </a:lnTo>
                <a:lnTo>
                  <a:pt x="96049"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32"/>
          <p:cNvGrpSpPr/>
          <p:nvPr/>
        </p:nvGrpSpPr>
        <p:grpSpPr>
          <a:xfrm rot="5400000">
            <a:off x="4269169" y="-285082"/>
            <a:ext cx="605662" cy="1648960"/>
            <a:chOff x="758850" y="467950"/>
            <a:chExt cx="368475" cy="1003200"/>
          </a:xfrm>
        </p:grpSpPr>
        <p:sp>
          <p:nvSpPr>
            <p:cNvPr id="805" name="Google Shape;805;p32"/>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2"/>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2"/>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2"/>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2"/>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2"/>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2"/>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2"/>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2"/>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2"/>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2"/>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32"/>
          <p:cNvGrpSpPr/>
          <p:nvPr/>
        </p:nvGrpSpPr>
        <p:grpSpPr>
          <a:xfrm rot="5400000">
            <a:off x="976657" y="3779618"/>
            <a:ext cx="605662" cy="1648960"/>
            <a:chOff x="758850" y="467950"/>
            <a:chExt cx="368475" cy="1003200"/>
          </a:xfrm>
        </p:grpSpPr>
        <p:sp>
          <p:nvSpPr>
            <p:cNvPr id="824" name="Google Shape;824;p32"/>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2"/>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2"/>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2" name="Google Shape;842;p32"/>
          <p:cNvSpPr/>
          <p:nvPr/>
        </p:nvSpPr>
        <p:spPr>
          <a:xfrm>
            <a:off x="380575" y="206873"/>
            <a:ext cx="665048" cy="66504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4598550" y="4271577"/>
            <a:ext cx="665048" cy="66504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8"/>
        <p:cNvGrpSpPr/>
        <p:nvPr/>
      </p:nvGrpSpPr>
      <p:grpSpPr>
        <a:xfrm>
          <a:off x="0" y="0"/>
          <a:ext cx="0" cy="0"/>
          <a:chOff x="0" y="0"/>
          <a:chExt cx="0" cy="0"/>
        </a:xfrm>
      </p:grpSpPr>
      <p:sp>
        <p:nvSpPr>
          <p:cNvPr id="849" name="Google Shape;849;p3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50" name="Google Shape;850;p3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51" name="Google Shape;85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2"/>
        <p:cNvGrpSpPr/>
        <p:nvPr/>
      </p:nvGrpSpPr>
      <p:grpSpPr>
        <a:xfrm>
          <a:off x="0" y="0"/>
          <a:ext cx="0" cy="0"/>
          <a:chOff x="0" y="0"/>
          <a:chExt cx="0" cy="0"/>
        </a:xfrm>
      </p:grpSpPr>
      <p:sp>
        <p:nvSpPr>
          <p:cNvPr id="853" name="Google Shape;853;p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54" name="Google Shape;85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5"/>
        <p:cNvGrpSpPr/>
        <p:nvPr/>
      </p:nvGrpSpPr>
      <p:grpSpPr>
        <a:xfrm>
          <a:off x="0" y="0"/>
          <a:ext cx="0" cy="0"/>
          <a:chOff x="0" y="0"/>
          <a:chExt cx="0" cy="0"/>
        </a:xfrm>
      </p:grpSpPr>
      <p:sp>
        <p:nvSpPr>
          <p:cNvPr id="856" name="Google Shape;85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7" name="Google Shape;857;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58" name="Google Shape;85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59"/>
        <p:cNvGrpSpPr/>
        <p:nvPr/>
      </p:nvGrpSpPr>
      <p:grpSpPr>
        <a:xfrm>
          <a:off x="0" y="0"/>
          <a:ext cx="0" cy="0"/>
          <a:chOff x="0" y="0"/>
          <a:chExt cx="0" cy="0"/>
        </a:xfrm>
      </p:grpSpPr>
      <p:sp>
        <p:nvSpPr>
          <p:cNvPr id="860" name="Google Shape;860;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1" name="Google Shape;861;p3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62" name="Google Shape;862;p3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63" name="Google Shape;86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4"/>
        <p:cNvGrpSpPr/>
        <p:nvPr/>
      </p:nvGrpSpPr>
      <p:grpSpPr>
        <a:xfrm>
          <a:off x="0" y="0"/>
          <a:ext cx="0" cy="0"/>
          <a:chOff x="0" y="0"/>
          <a:chExt cx="0" cy="0"/>
        </a:xfrm>
      </p:grpSpPr>
      <p:sp>
        <p:nvSpPr>
          <p:cNvPr id="865" name="Google Shape;865;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6" name="Google Shape;86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67"/>
        <p:cNvGrpSpPr/>
        <p:nvPr/>
      </p:nvGrpSpPr>
      <p:grpSpPr>
        <a:xfrm>
          <a:off x="0" y="0"/>
          <a:ext cx="0" cy="0"/>
          <a:chOff x="0" y="0"/>
          <a:chExt cx="0" cy="0"/>
        </a:xfrm>
      </p:grpSpPr>
      <p:sp>
        <p:nvSpPr>
          <p:cNvPr id="868" name="Google Shape;868;p3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69" name="Google Shape;869;p3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70" name="Google Shape;87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1"/>
        <p:cNvGrpSpPr/>
        <p:nvPr/>
      </p:nvGrpSpPr>
      <p:grpSpPr>
        <a:xfrm>
          <a:off x="0" y="0"/>
          <a:ext cx="0" cy="0"/>
          <a:chOff x="0" y="0"/>
          <a:chExt cx="0" cy="0"/>
        </a:xfrm>
      </p:grpSpPr>
      <p:sp>
        <p:nvSpPr>
          <p:cNvPr id="872" name="Google Shape;872;p4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73" name="Google Shape;87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4"/>
        <p:cNvGrpSpPr/>
        <p:nvPr/>
      </p:nvGrpSpPr>
      <p:grpSpPr>
        <a:xfrm>
          <a:off x="0" y="0"/>
          <a:ext cx="0" cy="0"/>
          <a:chOff x="0" y="0"/>
          <a:chExt cx="0" cy="0"/>
        </a:xfrm>
      </p:grpSpPr>
      <p:sp>
        <p:nvSpPr>
          <p:cNvPr id="875" name="Google Shape;875;p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77" name="Google Shape;877;p4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8" name="Google Shape;878;p4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79" name="Google Shape;87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5"/>
          <p:cNvSpPr/>
          <p:nvPr/>
        </p:nvSpPr>
        <p:spPr>
          <a:xfrm flipH="1">
            <a:off x="-50" y="0"/>
            <a:ext cx="9144039" cy="6772518"/>
          </a:xfrm>
          <a:custGeom>
            <a:avLst/>
            <a:gdLst/>
            <a:ahLst/>
            <a:cxnLst/>
            <a:rect l="l" t="t" r="r" b="b"/>
            <a:pathLst>
              <a:path w="35969" h="18513" extrusionOk="0">
                <a:moveTo>
                  <a:pt x="1" y="1"/>
                </a:moveTo>
                <a:lnTo>
                  <a:pt x="1" y="12266"/>
                </a:lnTo>
                <a:lnTo>
                  <a:pt x="35969" y="18512"/>
                </a:lnTo>
                <a:lnTo>
                  <a:pt x="35969"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02250" y="4432138"/>
            <a:ext cx="343925" cy="343925"/>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5"/>
          <p:cNvGrpSpPr/>
          <p:nvPr/>
        </p:nvGrpSpPr>
        <p:grpSpPr>
          <a:xfrm rot="5400000">
            <a:off x="7680282" y="-285082"/>
            <a:ext cx="605662" cy="1648960"/>
            <a:chOff x="758850" y="467950"/>
            <a:chExt cx="368475" cy="1003200"/>
          </a:xfrm>
        </p:grpSpPr>
        <p:sp>
          <p:nvSpPr>
            <p:cNvPr id="88" name="Google Shape;88;p5"/>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5"/>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500"/>
              <a:buNone/>
              <a:defRPr b="1">
                <a:solidFill>
                  <a:schemeClr val="dk2"/>
                </a:solidFill>
              </a:defRPr>
            </a:lvl1pPr>
            <a:lvl2pPr lvl="1" algn="ctr" rtl="0">
              <a:spcBef>
                <a:spcPts val="0"/>
              </a:spcBef>
              <a:spcAft>
                <a:spcPts val="0"/>
              </a:spcAft>
              <a:buClr>
                <a:schemeClr val="dk2"/>
              </a:buClr>
              <a:buSzPts val="3000"/>
              <a:buNone/>
              <a:defRPr>
                <a:solidFill>
                  <a:schemeClr val="dk2"/>
                </a:solidFill>
              </a:defRPr>
            </a:lvl2pPr>
            <a:lvl3pPr lvl="2" algn="ctr" rtl="0">
              <a:spcBef>
                <a:spcPts val="0"/>
              </a:spcBef>
              <a:spcAft>
                <a:spcPts val="0"/>
              </a:spcAft>
              <a:buClr>
                <a:schemeClr val="dk2"/>
              </a:buClr>
              <a:buSzPts val="3000"/>
              <a:buNone/>
              <a:defRPr>
                <a:solidFill>
                  <a:schemeClr val="dk2"/>
                </a:solidFill>
              </a:defRPr>
            </a:lvl3pPr>
            <a:lvl4pPr lvl="3" algn="ctr" rtl="0">
              <a:spcBef>
                <a:spcPts val="0"/>
              </a:spcBef>
              <a:spcAft>
                <a:spcPts val="0"/>
              </a:spcAft>
              <a:buClr>
                <a:schemeClr val="dk2"/>
              </a:buClr>
              <a:buSzPts val="3000"/>
              <a:buNone/>
              <a:defRPr>
                <a:solidFill>
                  <a:schemeClr val="dk2"/>
                </a:solidFill>
              </a:defRPr>
            </a:lvl4pPr>
            <a:lvl5pPr lvl="4" algn="ctr" rtl="0">
              <a:spcBef>
                <a:spcPts val="0"/>
              </a:spcBef>
              <a:spcAft>
                <a:spcPts val="0"/>
              </a:spcAft>
              <a:buClr>
                <a:schemeClr val="dk2"/>
              </a:buClr>
              <a:buSzPts val="3000"/>
              <a:buNone/>
              <a:defRPr>
                <a:solidFill>
                  <a:schemeClr val="dk2"/>
                </a:solidFill>
              </a:defRPr>
            </a:lvl5pPr>
            <a:lvl6pPr lvl="5" algn="ctr" rtl="0">
              <a:spcBef>
                <a:spcPts val="0"/>
              </a:spcBef>
              <a:spcAft>
                <a:spcPts val="0"/>
              </a:spcAft>
              <a:buClr>
                <a:schemeClr val="dk2"/>
              </a:buClr>
              <a:buSzPts val="3000"/>
              <a:buNone/>
              <a:defRPr>
                <a:solidFill>
                  <a:schemeClr val="dk2"/>
                </a:solidFill>
              </a:defRPr>
            </a:lvl6pPr>
            <a:lvl7pPr lvl="6" algn="ctr" rtl="0">
              <a:spcBef>
                <a:spcPts val="0"/>
              </a:spcBef>
              <a:spcAft>
                <a:spcPts val="0"/>
              </a:spcAft>
              <a:buClr>
                <a:schemeClr val="dk2"/>
              </a:buClr>
              <a:buSzPts val="3000"/>
              <a:buNone/>
              <a:defRPr>
                <a:solidFill>
                  <a:schemeClr val="dk2"/>
                </a:solidFill>
              </a:defRPr>
            </a:lvl7pPr>
            <a:lvl8pPr lvl="7" algn="ctr" rtl="0">
              <a:spcBef>
                <a:spcPts val="0"/>
              </a:spcBef>
              <a:spcAft>
                <a:spcPts val="0"/>
              </a:spcAft>
              <a:buClr>
                <a:schemeClr val="dk2"/>
              </a:buClr>
              <a:buSzPts val="3000"/>
              <a:buNone/>
              <a:defRPr>
                <a:solidFill>
                  <a:schemeClr val="dk2"/>
                </a:solidFill>
              </a:defRPr>
            </a:lvl8pPr>
            <a:lvl9pPr lvl="8" algn="ctr" rtl="0">
              <a:spcBef>
                <a:spcPts val="0"/>
              </a:spcBef>
              <a:spcAft>
                <a:spcPts val="0"/>
              </a:spcAft>
              <a:buClr>
                <a:schemeClr val="dk2"/>
              </a:buClr>
              <a:buSzPts val="3000"/>
              <a:buNone/>
              <a:defRPr>
                <a:solidFill>
                  <a:schemeClr val="dk2"/>
                </a:solidFill>
              </a:defRPr>
            </a:lvl9pPr>
          </a:lstStyle>
          <a:p>
            <a:endParaRPr/>
          </a:p>
        </p:txBody>
      </p:sp>
      <p:sp>
        <p:nvSpPr>
          <p:cNvPr id="107" name="Google Shape;107;p5"/>
          <p:cNvSpPr txBox="1">
            <a:spLocks noGrp="1"/>
          </p:cNvSpPr>
          <p:nvPr>
            <p:ph type="title" idx="2"/>
          </p:nvPr>
        </p:nvSpPr>
        <p:spPr>
          <a:xfrm>
            <a:off x="1118650" y="2837425"/>
            <a:ext cx="2886000" cy="4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500"/>
              <a:buNone/>
              <a:defRPr sz="2500">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108" name="Google Shape;108;p5"/>
          <p:cNvSpPr txBox="1">
            <a:spLocks noGrp="1"/>
          </p:cNvSpPr>
          <p:nvPr>
            <p:ph type="title" idx="3"/>
          </p:nvPr>
        </p:nvSpPr>
        <p:spPr>
          <a:xfrm>
            <a:off x="5139350" y="2837425"/>
            <a:ext cx="2886000" cy="44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500"/>
              <a:buNone/>
              <a:defRPr sz="2500">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109" name="Google Shape;109;p5"/>
          <p:cNvSpPr txBox="1">
            <a:spLocks noGrp="1"/>
          </p:cNvSpPr>
          <p:nvPr>
            <p:ph type="subTitle" idx="1"/>
          </p:nvPr>
        </p:nvSpPr>
        <p:spPr>
          <a:xfrm>
            <a:off x="5264057" y="3358850"/>
            <a:ext cx="2636700" cy="7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800"/>
              <a:buNone/>
              <a:defRPr sz="1400" b="0">
                <a:solidFill>
                  <a:schemeClr val="dk2"/>
                </a:solidFill>
              </a:defRPr>
            </a:lvl1pPr>
            <a:lvl2pPr lvl="1" algn="ctr" rtl="0">
              <a:lnSpc>
                <a:spcPct val="100000"/>
              </a:lnSpc>
              <a:spcBef>
                <a:spcPts val="0"/>
              </a:spcBef>
              <a:spcAft>
                <a:spcPts val="0"/>
              </a:spcAft>
              <a:buClr>
                <a:schemeClr val="dk2"/>
              </a:buClr>
              <a:buSzPts val="2800"/>
              <a:buNone/>
              <a:defRPr sz="2800">
                <a:solidFill>
                  <a:schemeClr val="dk2"/>
                </a:solidFill>
              </a:defRPr>
            </a:lvl2pPr>
            <a:lvl3pPr lvl="2" algn="ctr" rtl="0">
              <a:lnSpc>
                <a:spcPct val="100000"/>
              </a:lnSpc>
              <a:spcBef>
                <a:spcPts val="0"/>
              </a:spcBef>
              <a:spcAft>
                <a:spcPts val="0"/>
              </a:spcAft>
              <a:buClr>
                <a:schemeClr val="dk2"/>
              </a:buClr>
              <a:buSzPts val="2800"/>
              <a:buNone/>
              <a:defRPr sz="2800">
                <a:solidFill>
                  <a:schemeClr val="dk2"/>
                </a:solidFill>
              </a:defRPr>
            </a:lvl3pPr>
            <a:lvl4pPr lvl="3" algn="ctr" rtl="0">
              <a:lnSpc>
                <a:spcPct val="100000"/>
              </a:lnSpc>
              <a:spcBef>
                <a:spcPts val="0"/>
              </a:spcBef>
              <a:spcAft>
                <a:spcPts val="0"/>
              </a:spcAft>
              <a:buClr>
                <a:schemeClr val="dk2"/>
              </a:buClr>
              <a:buSzPts val="2800"/>
              <a:buNone/>
              <a:defRPr sz="2800">
                <a:solidFill>
                  <a:schemeClr val="dk2"/>
                </a:solidFill>
              </a:defRPr>
            </a:lvl4pPr>
            <a:lvl5pPr lvl="4" algn="ctr" rtl="0">
              <a:lnSpc>
                <a:spcPct val="100000"/>
              </a:lnSpc>
              <a:spcBef>
                <a:spcPts val="0"/>
              </a:spcBef>
              <a:spcAft>
                <a:spcPts val="0"/>
              </a:spcAft>
              <a:buClr>
                <a:schemeClr val="dk2"/>
              </a:buClr>
              <a:buSzPts val="2800"/>
              <a:buNone/>
              <a:defRPr sz="2800">
                <a:solidFill>
                  <a:schemeClr val="dk2"/>
                </a:solidFill>
              </a:defRPr>
            </a:lvl5pPr>
            <a:lvl6pPr lvl="5" algn="ctr" rtl="0">
              <a:lnSpc>
                <a:spcPct val="100000"/>
              </a:lnSpc>
              <a:spcBef>
                <a:spcPts val="0"/>
              </a:spcBef>
              <a:spcAft>
                <a:spcPts val="0"/>
              </a:spcAft>
              <a:buClr>
                <a:schemeClr val="dk2"/>
              </a:buClr>
              <a:buSzPts val="2800"/>
              <a:buNone/>
              <a:defRPr sz="2800">
                <a:solidFill>
                  <a:schemeClr val="dk2"/>
                </a:solidFill>
              </a:defRPr>
            </a:lvl6pPr>
            <a:lvl7pPr lvl="6" algn="ctr" rtl="0">
              <a:lnSpc>
                <a:spcPct val="100000"/>
              </a:lnSpc>
              <a:spcBef>
                <a:spcPts val="0"/>
              </a:spcBef>
              <a:spcAft>
                <a:spcPts val="0"/>
              </a:spcAft>
              <a:buClr>
                <a:schemeClr val="dk2"/>
              </a:buClr>
              <a:buSzPts val="2800"/>
              <a:buNone/>
              <a:defRPr sz="2800">
                <a:solidFill>
                  <a:schemeClr val="dk2"/>
                </a:solidFill>
              </a:defRPr>
            </a:lvl7pPr>
            <a:lvl8pPr lvl="7" algn="ctr" rtl="0">
              <a:lnSpc>
                <a:spcPct val="100000"/>
              </a:lnSpc>
              <a:spcBef>
                <a:spcPts val="0"/>
              </a:spcBef>
              <a:spcAft>
                <a:spcPts val="0"/>
              </a:spcAft>
              <a:buClr>
                <a:schemeClr val="dk2"/>
              </a:buClr>
              <a:buSzPts val="2800"/>
              <a:buNone/>
              <a:defRPr sz="2800">
                <a:solidFill>
                  <a:schemeClr val="dk2"/>
                </a:solidFill>
              </a:defRPr>
            </a:lvl8pPr>
            <a:lvl9pPr lvl="8" algn="ctr" rtl="0">
              <a:lnSpc>
                <a:spcPct val="100000"/>
              </a:lnSpc>
              <a:spcBef>
                <a:spcPts val="0"/>
              </a:spcBef>
              <a:spcAft>
                <a:spcPts val="0"/>
              </a:spcAft>
              <a:buClr>
                <a:schemeClr val="dk2"/>
              </a:buClr>
              <a:buSzPts val="2800"/>
              <a:buNone/>
              <a:defRPr sz="2800">
                <a:solidFill>
                  <a:schemeClr val="dk2"/>
                </a:solidFill>
              </a:defRPr>
            </a:lvl9pPr>
          </a:lstStyle>
          <a:p>
            <a:endParaRPr/>
          </a:p>
        </p:txBody>
      </p:sp>
      <p:sp>
        <p:nvSpPr>
          <p:cNvPr id="110" name="Google Shape;110;p5"/>
          <p:cNvSpPr txBox="1">
            <a:spLocks noGrp="1"/>
          </p:cNvSpPr>
          <p:nvPr>
            <p:ph type="subTitle" idx="4"/>
          </p:nvPr>
        </p:nvSpPr>
        <p:spPr>
          <a:xfrm>
            <a:off x="1243338" y="3358850"/>
            <a:ext cx="2636700" cy="7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800"/>
              <a:buNone/>
              <a:defRPr sz="1400" b="0">
                <a:solidFill>
                  <a:schemeClr val="dk2"/>
                </a:solidFill>
              </a:defRPr>
            </a:lvl1pPr>
            <a:lvl2pPr lvl="1" algn="ctr" rtl="0">
              <a:lnSpc>
                <a:spcPct val="100000"/>
              </a:lnSpc>
              <a:spcBef>
                <a:spcPts val="0"/>
              </a:spcBef>
              <a:spcAft>
                <a:spcPts val="0"/>
              </a:spcAft>
              <a:buClr>
                <a:schemeClr val="dk2"/>
              </a:buClr>
              <a:buSzPts val="2800"/>
              <a:buNone/>
              <a:defRPr sz="2800">
                <a:solidFill>
                  <a:schemeClr val="dk2"/>
                </a:solidFill>
              </a:defRPr>
            </a:lvl2pPr>
            <a:lvl3pPr lvl="2" algn="ctr" rtl="0">
              <a:lnSpc>
                <a:spcPct val="100000"/>
              </a:lnSpc>
              <a:spcBef>
                <a:spcPts val="0"/>
              </a:spcBef>
              <a:spcAft>
                <a:spcPts val="0"/>
              </a:spcAft>
              <a:buClr>
                <a:schemeClr val="dk2"/>
              </a:buClr>
              <a:buSzPts val="2800"/>
              <a:buNone/>
              <a:defRPr sz="2800">
                <a:solidFill>
                  <a:schemeClr val="dk2"/>
                </a:solidFill>
              </a:defRPr>
            </a:lvl3pPr>
            <a:lvl4pPr lvl="3" algn="ctr" rtl="0">
              <a:lnSpc>
                <a:spcPct val="100000"/>
              </a:lnSpc>
              <a:spcBef>
                <a:spcPts val="0"/>
              </a:spcBef>
              <a:spcAft>
                <a:spcPts val="0"/>
              </a:spcAft>
              <a:buClr>
                <a:schemeClr val="dk2"/>
              </a:buClr>
              <a:buSzPts val="2800"/>
              <a:buNone/>
              <a:defRPr sz="2800">
                <a:solidFill>
                  <a:schemeClr val="dk2"/>
                </a:solidFill>
              </a:defRPr>
            </a:lvl4pPr>
            <a:lvl5pPr lvl="4" algn="ctr" rtl="0">
              <a:lnSpc>
                <a:spcPct val="100000"/>
              </a:lnSpc>
              <a:spcBef>
                <a:spcPts val="0"/>
              </a:spcBef>
              <a:spcAft>
                <a:spcPts val="0"/>
              </a:spcAft>
              <a:buClr>
                <a:schemeClr val="dk2"/>
              </a:buClr>
              <a:buSzPts val="2800"/>
              <a:buNone/>
              <a:defRPr sz="2800">
                <a:solidFill>
                  <a:schemeClr val="dk2"/>
                </a:solidFill>
              </a:defRPr>
            </a:lvl5pPr>
            <a:lvl6pPr lvl="5" algn="ctr" rtl="0">
              <a:lnSpc>
                <a:spcPct val="100000"/>
              </a:lnSpc>
              <a:spcBef>
                <a:spcPts val="0"/>
              </a:spcBef>
              <a:spcAft>
                <a:spcPts val="0"/>
              </a:spcAft>
              <a:buClr>
                <a:schemeClr val="dk2"/>
              </a:buClr>
              <a:buSzPts val="2800"/>
              <a:buNone/>
              <a:defRPr sz="2800">
                <a:solidFill>
                  <a:schemeClr val="dk2"/>
                </a:solidFill>
              </a:defRPr>
            </a:lvl6pPr>
            <a:lvl7pPr lvl="6" algn="ctr" rtl="0">
              <a:lnSpc>
                <a:spcPct val="100000"/>
              </a:lnSpc>
              <a:spcBef>
                <a:spcPts val="0"/>
              </a:spcBef>
              <a:spcAft>
                <a:spcPts val="0"/>
              </a:spcAft>
              <a:buClr>
                <a:schemeClr val="dk2"/>
              </a:buClr>
              <a:buSzPts val="2800"/>
              <a:buNone/>
              <a:defRPr sz="2800">
                <a:solidFill>
                  <a:schemeClr val="dk2"/>
                </a:solidFill>
              </a:defRPr>
            </a:lvl7pPr>
            <a:lvl8pPr lvl="7" algn="ctr" rtl="0">
              <a:lnSpc>
                <a:spcPct val="100000"/>
              </a:lnSpc>
              <a:spcBef>
                <a:spcPts val="0"/>
              </a:spcBef>
              <a:spcAft>
                <a:spcPts val="0"/>
              </a:spcAft>
              <a:buClr>
                <a:schemeClr val="dk2"/>
              </a:buClr>
              <a:buSzPts val="2800"/>
              <a:buNone/>
              <a:defRPr sz="2800">
                <a:solidFill>
                  <a:schemeClr val="dk2"/>
                </a:solidFill>
              </a:defRPr>
            </a:lvl8pPr>
            <a:lvl9pPr lvl="8" algn="ctr" rtl="0">
              <a:lnSpc>
                <a:spcPct val="100000"/>
              </a:lnSpc>
              <a:spcBef>
                <a:spcPts val="0"/>
              </a:spcBef>
              <a:spcAft>
                <a:spcPts val="0"/>
              </a:spcAft>
              <a:buClr>
                <a:schemeClr val="dk2"/>
              </a:buClr>
              <a:buSzPts val="2800"/>
              <a:buNone/>
              <a:defRPr sz="2800">
                <a:solidFill>
                  <a:schemeClr val="dk2"/>
                </a:solidFill>
              </a:defRPr>
            </a:lvl9pPr>
          </a:lstStyle>
          <a:p>
            <a:endParaRPr/>
          </a:p>
        </p:txBody>
      </p:sp>
      <p:sp>
        <p:nvSpPr>
          <p:cNvPr id="111" name="Google Shape;111;p5"/>
          <p:cNvSpPr/>
          <p:nvPr/>
        </p:nvSpPr>
        <p:spPr>
          <a:xfrm>
            <a:off x="321678" y="147975"/>
            <a:ext cx="782842" cy="782842"/>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0"/>
        <p:cNvGrpSpPr/>
        <p:nvPr/>
      </p:nvGrpSpPr>
      <p:grpSpPr>
        <a:xfrm>
          <a:off x="0" y="0"/>
          <a:ext cx="0" cy="0"/>
          <a:chOff x="0" y="0"/>
          <a:chExt cx="0" cy="0"/>
        </a:xfrm>
      </p:grpSpPr>
      <p:sp>
        <p:nvSpPr>
          <p:cNvPr id="881" name="Google Shape;881;p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2" name="Google Shape;88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83"/>
        <p:cNvGrpSpPr/>
        <p:nvPr/>
      </p:nvGrpSpPr>
      <p:grpSpPr>
        <a:xfrm>
          <a:off x="0" y="0"/>
          <a:ext cx="0" cy="0"/>
          <a:chOff x="0" y="0"/>
          <a:chExt cx="0" cy="0"/>
        </a:xfrm>
      </p:grpSpPr>
      <p:sp>
        <p:nvSpPr>
          <p:cNvPr id="884" name="Google Shape;884;p4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85" name="Google Shape;885;p4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886" name="Google Shape;886;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7"/>
        <p:cNvGrpSpPr/>
        <p:nvPr/>
      </p:nvGrpSpPr>
      <p:grpSpPr>
        <a:xfrm>
          <a:off x="0" y="0"/>
          <a:ext cx="0" cy="0"/>
          <a:chOff x="0" y="0"/>
          <a:chExt cx="0" cy="0"/>
        </a:xfrm>
      </p:grpSpPr>
      <p:sp>
        <p:nvSpPr>
          <p:cNvPr id="888" name="Google Shape;88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6"/>
          <p:cNvSpPr/>
          <p:nvPr/>
        </p:nvSpPr>
        <p:spPr>
          <a:xfrm flipH="1">
            <a:off x="-25" y="0"/>
            <a:ext cx="9144095" cy="5143490"/>
          </a:xfrm>
          <a:custGeom>
            <a:avLst/>
            <a:gdLst/>
            <a:ahLst/>
            <a:cxnLst/>
            <a:rect l="l" t="t" r="r" b="b"/>
            <a:pathLst>
              <a:path w="100116" h="56121" extrusionOk="0">
                <a:moveTo>
                  <a:pt x="0" y="1"/>
                </a:moveTo>
                <a:lnTo>
                  <a:pt x="0" y="56121"/>
                </a:lnTo>
                <a:lnTo>
                  <a:pt x="94576" y="56121"/>
                </a:lnTo>
                <a:lnTo>
                  <a:pt x="100115" y="19398"/>
                </a:lnTo>
                <a:lnTo>
                  <a:pt x="89036"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txBox="1">
            <a:spLocks noGrp="1"/>
          </p:cNvSpPr>
          <p:nvPr>
            <p:ph type="title"/>
          </p:nvPr>
        </p:nvSpPr>
        <p:spPr>
          <a:xfrm>
            <a:off x="720000" y="4632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 name="Google Shape;115;p6"/>
          <p:cNvSpPr/>
          <p:nvPr/>
        </p:nvSpPr>
        <p:spPr>
          <a:xfrm>
            <a:off x="8424000" y="4286379"/>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1068645" y="347939"/>
            <a:ext cx="382892" cy="38292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6"/>
          <p:cNvGrpSpPr/>
          <p:nvPr/>
        </p:nvGrpSpPr>
        <p:grpSpPr>
          <a:xfrm>
            <a:off x="8128069" y="1268"/>
            <a:ext cx="605662" cy="1337479"/>
            <a:chOff x="758850" y="467950"/>
            <a:chExt cx="368475" cy="813700"/>
          </a:xfrm>
        </p:grpSpPr>
        <p:sp>
          <p:nvSpPr>
            <p:cNvPr id="118" name="Google Shape;118;p6"/>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3"/>
        <p:cNvGrpSpPr/>
        <p:nvPr/>
      </p:nvGrpSpPr>
      <p:grpSpPr>
        <a:xfrm>
          <a:off x="0" y="0"/>
          <a:ext cx="0" cy="0"/>
          <a:chOff x="0" y="0"/>
          <a:chExt cx="0" cy="0"/>
        </a:xfrm>
      </p:grpSpPr>
      <p:sp>
        <p:nvSpPr>
          <p:cNvPr id="134" name="Google Shape;134;p7"/>
          <p:cNvSpPr/>
          <p:nvPr/>
        </p:nvSpPr>
        <p:spPr>
          <a:xfrm>
            <a:off x="0" y="0"/>
            <a:ext cx="5605147" cy="5143538"/>
          </a:xfrm>
          <a:custGeom>
            <a:avLst/>
            <a:gdLst/>
            <a:ahLst/>
            <a:cxnLst/>
            <a:rect l="l" t="t" r="r" b="b"/>
            <a:pathLst>
              <a:path w="102541" h="56120" extrusionOk="0">
                <a:moveTo>
                  <a:pt x="1" y="0"/>
                </a:moveTo>
                <a:lnTo>
                  <a:pt x="1" y="56120"/>
                </a:lnTo>
                <a:lnTo>
                  <a:pt x="99426" y="56120"/>
                </a:lnTo>
                <a:lnTo>
                  <a:pt x="95958" y="49536"/>
                </a:lnTo>
                <a:lnTo>
                  <a:pt x="102540" y="36723"/>
                </a:lnTo>
                <a:lnTo>
                  <a:pt x="94577" y="27362"/>
                </a:lnTo>
                <a:lnTo>
                  <a:pt x="101159" y="13858"/>
                </a:lnTo>
                <a:lnTo>
                  <a:pt x="89036"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218025" y="3978281"/>
            <a:ext cx="1019738" cy="101973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7"/>
          <p:cNvGrpSpPr/>
          <p:nvPr/>
        </p:nvGrpSpPr>
        <p:grpSpPr>
          <a:xfrm rot="5400000">
            <a:off x="890532" y="-285082"/>
            <a:ext cx="605662" cy="1648960"/>
            <a:chOff x="758850" y="467950"/>
            <a:chExt cx="368475" cy="1003200"/>
          </a:xfrm>
        </p:grpSpPr>
        <p:sp>
          <p:nvSpPr>
            <p:cNvPr id="137" name="Google Shape;137;p7"/>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7"/>
          <p:cNvGrpSpPr/>
          <p:nvPr/>
        </p:nvGrpSpPr>
        <p:grpSpPr>
          <a:xfrm rot="5400000">
            <a:off x="3616682" y="3779618"/>
            <a:ext cx="605662" cy="1648960"/>
            <a:chOff x="758850" y="467950"/>
            <a:chExt cx="368475" cy="1003200"/>
          </a:xfrm>
        </p:grpSpPr>
        <p:sp>
          <p:nvSpPr>
            <p:cNvPr id="156" name="Google Shape;156;p7"/>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7"/>
          <p:cNvSpPr txBox="1">
            <a:spLocks noGrp="1"/>
          </p:cNvSpPr>
          <p:nvPr>
            <p:ph type="title"/>
          </p:nvPr>
        </p:nvSpPr>
        <p:spPr>
          <a:xfrm>
            <a:off x="720000" y="1588588"/>
            <a:ext cx="392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b="1">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7"/>
          <p:cNvSpPr txBox="1">
            <a:spLocks noGrp="1"/>
          </p:cNvSpPr>
          <p:nvPr>
            <p:ph type="subTitle" idx="1"/>
          </p:nvPr>
        </p:nvSpPr>
        <p:spPr>
          <a:xfrm>
            <a:off x="724300" y="2208222"/>
            <a:ext cx="3925500" cy="101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dk2"/>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6"/>
        <p:cNvGrpSpPr/>
        <p:nvPr/>
      </p:nvGrpSpPr>
      <p:grpSpPr>
        <a:xfrm>
          <a:off x="0" y="0"/>
          <a:ext cx="0" cy="0"/>
          <a:chOff x="0" y="0"/>
          <a:chExt cx="0" cy="0"/>
        </a:xfrm>
      </p:grpSpPr>
      <p:sp>
        <p:nvSpPr>
          <p:cNvPr id="177" name="Google Shape;177;p8"/>
          <p:cNvSpPr/>
          <p:nvPr/>
        </p:nvSpPr>
        <p:spPr>
          <a:xfrm>
            <a:off x="0" y="0"/>
            <a:ext cx="9144095" cy="5143490"/>
          </a:xfrm>
          <a:custGeom>
            <a:avLst/>
            <a:gdLst/>
            <a:ahLst/>
            <a:cxnLst/>
            <a:rect l="l" t="t" r="r" b="b"/>
            <a:pathLst>
              <a:path w="100116" h="56121" extrusionOk="0">
                <a:moveTo>
                  <a:pt x="0" y="1"/>
                </a:moveTo>
                <a:lnTo>
                  <a:pt x="0" y="56121"/>
                </a:lnTo>
                <a:lnTo>
                  <a:pt x="94576" y="56121"/>
                </a:lnTo>
                <a:lnTo>
                  <a:pt x="100115" y="19398"/>
                </a:lnTo>
                <a:lnTo>
                  <a:pt x="89036" y="1"/>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txBox="1">
            <a:spLocks noGrp="1"/>
          </p:cNvSpPr>
          <p:nvPr>
            <p:ph type="title"/>
          </p:nvPr>
        </p:nvSpPr>
        <p:spPr>
          <a:xfrm>
            <a:off x="1137750" y="1307100"/>
            <a:ext cx="6868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b="1">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79" name="Google Shape;179;p8"/>
          <p:cNvSpPr/>
          <p:nvPr/>
        </p:nvSpPr>
        <p:spPr>
          <a:xfrm>
            <a:off x="7668350" y="4286379"/>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218025" y="260256"/>
            <a:ext cx="1019738" cy="1019738"/>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8"/>
          <p:cNvGrpSpPr/>
          <p:nvPr/>
        </p:nvGrpSpPr>
        <p:grpSpPr>
          <a:xfrm>
            <a:off x="425069" y="3334968"/>
            <a:ext cx="605662" cy="1648960"/>
            <a:chOff x="758850" y="467950"/>
            <a:chExt cx="368475" cy="1003200"/>
          </a:xfrm>
        </p:grpSpPr>
        <p:sp>
          <p:nvSpPr>
            <p:cNvPr id="182" name="Google Shape;182;p8"/>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8"/>
          <p:cNvSpPr/>
          <p:nvPr/>
        </p:nvSpPr>
        <p:spPr>
          <a:xfrm>
            <a:off x="8113188" y="1570404"/>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1"/>
        <p:cNvGrpSpPr/>
        <p:nvPr/>
      </p:nvGrpSpPr>
      <p:grpSpPr>
        <a:xfrm>
          <a:off x="0" y="0"/>
          <a:ext cx="0" cy="0"/>
          <a:chOff x="0" y="0"/>
          <a:chExt cx="0" cy="0"/>
        </a:xfrm>
      </p:grpSpPr>
      <p:sp>
        <p:nvSpPr>
          <p:cNvPr id="202" name="Google Shape;202;p9"/>
          <p:cNvSpPr/>
          <p:nvPr/>
        </p:nvSpPr>
        <p:spPr>
          <a:xfrm>
            <a:off x="0" y="25"/>
            <a:ext cx="5924673" cy="5143490"/>
          </a:xfrm>
          <a:custGeom>
            <a:avLst/>
            <a:gdLst/>
            <a:ahLst/>
            <a:cxnLst/>
            <a:rect l="l" t="t" r="r" b="b"/>
            <a:pathLst>
              <a:path w="101851" h="56121" extrusionOk="0">
                <a:moveTo>
                  <a:pt x="0" y="0"/>
                </a:moveTo>
                <a:lnTo>
                  <a:pt x="0" y="56120"/>
                </a:lnTo>
                <a:lnTo>
                  <a:pt x="99425" y="56120"/>
                </a:lnTo>
                <a:lnTo>
                  <a:pt x="96310" y="43997"/>
                </a:lnTo>
                <a:lnTo>
                  <a:pt x="101850" y="20088"/>
                </a:lnTo>
                <a:lnTo>
                  <a:pt x="89036" y="0"/>
                </a:lnTo>
                <a:close/>
              </a:path>
            </a:pathLst>
          </a:custGeom>
          <a:gradFill>
            <a:gsLst>
              <a:gs pos="0">
                <a:schemeClr val="dk1"/>
              </a:gs>
              <a:gs pos="100000">
                <a:schemeClr val="l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160275" y="190904"/>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4763700" y="4286379"/>
            <a:ext cx="635436" cy="635436"/>
          </a:xfrm>
          <a:custGeom>
            <a:avLst/>
            <a:gdLst/>
            <a:ahLst/>
            <a:cxnLst/>
            <a:rect l="l" t="t" r="r" b="b"/>
            <a:pathLst>
              <a:path w="13757" h="13757" extrusionOk="0">
                <a:moveTo>
                  <a:pt x="5141" y="0"/>
                </a:moveTo>
                <a:lnTo>
                  <a:pt x="5141" y="5159"/>
                </a:lnTo>
                <a:lnTo>
                  <a:pt x="1" y="5159"/>
                </a:lnTo>
                <a:lnTo>
                  <a:pt x="1" y="8616"/>
                </a:lnTo>
                <a:lnTo>
                  <a:pt x="5141" y="8616"/>
                </a:lnTo>
                <a:lnTo>
                  <a:pt x="5141" y="13756"/>
                </a:lnTo>
                <a:lnTo>
                  <a:pt x="8598" y="13756"/>
                </a:lnTo>
                <a:lnTo>
                  <a:pt x="8598" y="8616"/>
                </a:lnTo>
                <a:lnTo>
                  <a:pt x="13757" y="8616"/>
                </a:lnTo>
                <a:lnTo>
                  <a:pt x="13757" y="5159"/>
                </a:lnTo>
                <a:lnTo>
                  <a:pt x="8598" y="5159"/>
                </a:lnTo>
                <a:lnTo>
                  <a:pt x="8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9"/>
          <p:cNvGrpSpPr/>
          <p:nvPr/>
        </p:nvGrpSpPr>
        <p:grpSpPr>
          <a:xfrm rot="5400000">
            <a:off x="879732" y="3779618"/>
            <a:ext cx="605662" cy="1648960"/>
            <a:chOff x="758850" y="467950"/>
            <a:chExt cx="368475" cy="1003200"/>
          </a:xfrm>
        </p:grpSpPr>
        <p:sp>
          <p:nvSpPr>
            <p:cNvPr id="206" name="Google Shape;206;p9"/>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9"/>
          <p:cNvGrpSpPr/>
          <p:nvPr/>
        </p:nvGrpSpPr>
        <p:grpSpPr>
          <a:xfrm>
            <a:off x="4310432" y="-764882"/>
            <a:ext cx="605662" cy="1648960"/>
            <a:chOff x="758850" y="467950"/>
            <a:chExt cx="368475" cy="1003200"/>
          </a:xfrm>
        </p:grpSpPr>
        <p:sp>
          <p:nvSpPr>
            <p:cNvPr id="225" name="Google Shape;225;p9"/>
            <p:cNvSpPr/>
            <p:nvPr/>
          </p:nvSpPr>
          <p:spPr>
            <a:xfrm>
              <a:off x="1070275"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40" y="2264"/>
                  </a:lnTo>
                  <a:lnTo>
                    <a:pt x="1440" y="1422"/>
                  </a:lnTo>
                  <a:lnTo>
                    <a:pt x="2282" y="1422"/>
                  </a:lnTo>
                  <a:lnTo>
                    <a:pt x="2282" y="843"/>
                  </a:lnTo>
                  <a:lnTo>
                    <a:pt x="1440" y="843"/>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070275"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1070275"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40" y="2263"/>
                  </a:lnTo>
                  <a:lnTo>
                    <a:pt x="1440" y="1421"/>
                  </a:lnTo>
                  <a:lnTo>
                    <a:pt x="2282" y="1421"/>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1070275"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40" y="2281"/>
                  </a:lnTo>
                  <a:lnTo>
                    <a:pt x="1440" y="1422"/>
                  </a:lnTo>
                  <a:lnTo>
                    <a:pt x="2282" y="1422"/>
                  </a:lnTo>
                  <a:lnTo>
                    <a:pt x="2282" y="861"/>
                  </a:lnTo>
                  <a:lnTo>
                    <a:pt x="1440" y="861"/>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070275"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40" y="2265"/>
                  </a:lnTo>
                  <a:lnTo>
                    <a:pt x="1440" y="1423"/>
                  </a:lnTo>
                  <a:lnTo>
                    <a:pt x="2282" y="1423"/>
                  </a:lnTo>
                  <a:lnTo>
                    <a:pt x="2282" y="843"/>
                  </a:lnTo>
                  <a:lnTo>
                    <a:pt x="1440" y="843"/>
                  </a:lnTo>
                  <a:lnTo>
                    <a:pt x="1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1070275"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40" y="2281"/>
                  </a:lnTo>
                  <a:lnTo>
                    <a:pt x="1440" y="1421"/>
                  </a:lnTo>
                  <a:lnTo>
                    <a:pt x="2282" y="1421"/>
                  </a:lnTo>
                  <a:lnTo>
                    <a:pt x="2282" y="859"/>
                  </a:lnTo>
                  <a:lnTo>
                    <a:pt x="1440" y="859"/>
                  </a:lnTo>
                  <a:lnTo>
                    <a:pt x="14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914550" y="467950"/>
              <a:ext cx="57050" cy="56625"/>
            </a:xfrm>
            <a:custGeom>
              <a:avLst/>
              <a:gdLst/>
              <a:ahLst/>
              <a:cxnLst/>
              <a:rect l="l" t="t" r="r" b="b"/>
              <a:pathLst>
                <a:path w="2282" h="2265" extrusionOk="0">
                  <a:moveTo>
                    <a:pt x="861" y="0"/>
                  </a:moveTo>
                  <a:lnTo>
                    <a:pt x="861" y="843"/>
                  </a:lnTo>
                  <a:lnTo>
                    <a:pt x="1" y="843"/>
                  </a:lnTo>
                  <a:lnTo>
                    <a:pt x="1" y="1422"/>
                  </a:lnTo>
                  <a:lnTo>
                    <a:pt x="861" y="1422"/>
                  </a:lnTo>
                  <a:lnTo>
                    <a:pt x="861" y="2264"/>
                  </a:lnTo>
                  <a:lnTo>
                    <a:pt x="1422" y="2264"/>
                  </a:lnTo>
                  <a:lnTo>
                    <a:pt x="1422" y="1422"/>
                  </a:lnTo>
                  <a:lnTo>
                    <a:pt x="2281" y="1422"/>
                  </a:lnTo>
                  <a:lnTo>
                    <a:pt x="2281" y="843"/>
                  </a:lnTo>
                  <a:lnTo>
                    <a:pt x="1422" y="843"/>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914550" y="657025"/>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914550" y="846500"/>
              <a:ext cx="57050" cy="56600"/>
            </a:xfrm>
            <a:custGeom>
              <a:avLst/>
              <a:gdLst/>
              <a:ahLst/>
              <a:cxnLst/>
              <a:rect l="l" t="t" r="r" b="b"/>
              <a:pathLst>
                <a:path w="2282" h="2264" extrusionOk="0">
                  <a:moveTo>
                    <a:pt x="861" y="1"/>
                  </a:moveTo>
                  <a:lnTo>
                    <a:pt x="861" y="843"/>
                  </a:lnTo>
                  <a:lnTo>
                    <a:pt x="1" y="843"/>
                  </a:lnTo>
                  <a:lnTo>
                    <a:pt x="1" y="1421"/>
                  </a:lnTo>
                  <a:lnTo>
                    <a:pt x="861" y="1421"/>
                  </a:lnTo>
                  <a:lnTo>
                    <a:pt x="861" y="2263"/>
                  </a:lnTo>
                  <a:lnTo>
                    <a:pt x="1422" y="2263"/>
                  </a:lnTo>
                  <a:lnTo>
                    <a:pt x="1422" y="1421"/>
                  </a:lnTo>
                  <a:lnTo>
                    <a:pt x="2281" y="1421"/>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914550" y="1035550"/>
              <a:ext cx="57050" cy="57025"/>
            </a:xfrm>
            <a:custGeom>
              <a:avLst/>
              <a:gdLst/>
              <a:ahLst/>
              <a:cxnLst/>
              <a:rect l="l" t="t" r="r" b="b"/>
              <a:pathLst>
                <a:path w="2282" h="2281" extrusionOk="0">
                  <a:moveTo>
                    <a:pt x="861" y="0"/>
                  </a:moveTo>
                  <a:lnTo>
                    <a:pt x="861" y="861"/>
                  </a:lnTo>
                  <a:lnTo>
                    <a:pt x="1" y="861"/>
                  </a:lnTo>
                  <a:lnTo>
                    <a:pt x="1" y="1422"/>
                  </a:lnTo>
                  <a:lnTo>
                    <a:pt x="861" y="1422"/>
                  </a:lnTo>
                  <a:lnTo>
                    <a:pt x="861" y="2281"/>
                  </a:lnTo>
                  <a:lnTo>
                    <a:pt x="1422" y="2281"/>
                  </a:lnTo>
                  <a:lnTo>
                    <a:pt x="1422" y="1422"/>
                  </a:lnTo>
                  <a:lnTo>
                    <a:pt x="2281" y="1422"/>
                  </a:lnTo>
                  <a:lnTo>
                    <a:pt x="2281" y="861"/>
                  </a:lnTo>
                  <a:lnTo>
                    <a:pt x="1422" y="861"/>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914550" y="1225025"/>
              <a:ext cx="57050" cy="56625"/>
            </a:xfrm>
            <a:custGeom>
              <a:avLst/>
              <a:gdLst/>
              <a:ahLst/>
              <a:cxnLst/>
              <a:rect l="l" t="t" r="r" b="b"/>
              <a:pathLst>
                <a:path w="2282" h="2265" extrusionOk="0">
                  <a:moveTo>
                    <a:pt x="861" y="1"/>
                  </a:moveTo>
                  <a:lnTo>
                    <a:pt x="861" y="843"/>
                  </a:lnTo>
                  <a:lnTo>
                    <a:pt x="1" y="843"/>
                  </a:lnTo>
                  <a:lnTo>
                    <a:pt x="1" y="1423"/>
                  </a:lnTo>
                  <a:lnTo>
                    <a:pt x="861" y="1423"/>
                  </a:lnTo>
                  <a:lnTo>
                    <a:pt x="861" y="2265"/>
                  </a:lnTo>
                  <a:lnTo>
                    <a:pt x="1422" y="2265"/>
                  </a:lnTo>
                  <a:lnTo>
                    <a:pt x="1422" y="1423"/>
                  </a:lnTo>
                  <a:lnTo>
                    <a:pt x="2281" y="1423"/>
                  </a:lnTo>
                  <a:lnTo>
                    <a:pt x="2281" y="843"/>
                  </a:lnTo>
                  <a:lnTo>
                    <a:pt x="1422" y="843"/>
                  </a:lnTo>
                  <a:lnTo>
                    <a:pt x="1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914550" y="1414100"/>
              <a:ext cx="57050" cy="57050"/>
            </a:xfrm>
            <a:custGeom>
              <a:avLst/>
              <a:gdLst/>
              <a:ahLst/>
              <a:cxnLst/>
              <a:rect l="l" t="t" r="r" b="b"/>
              <a:pathLst>
                <a:path w="2282" h="2282" extrusionOk="0">
                  <a:moveTo>
                    <a:pt x="861" y="0"/>
                  </a:moveTo>
                  <a:lnTo>
                    <a:pt x="861" y="859"/>
                  </a:lnTo>
                  <a:lnTo>
                    <a:pt x="1" y="859"/>
                  </a:lnTo>
                  <a:lnTo>
                    <a:pt x="1" y="1421"/>
                  </a:lnTo>
                  <a:lnTo>
                    <a:pt x="861" y="1421"/>
                  </a:lnTo>
                  <a:lnTo>
                    <a:pt x="861" y="2281"/>
                  </a:lnTo>
                  <a:lnTo>
                    <a:pt x="1422" y="2281"/>
                  </a:lnTo>
                  <a:lnTo>
                    <a:pt x="1422" y="1421"/>
                  </a:lnTo>
                  <a:lnTo>
                    <a:pt x="2281" y="1421"/>
                  </a:lnTo>
                  <a:lnTo>
                    <a:pt x="2281" y="859"/>
                  </a:lnTo>
                  <a:lnTo>
                    <a:pt x="1422" y="859"/>
                  </a:lnTo>
                  <a:lnTo>
                    <a:pt x="1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758850" y="467950"/>
              <a:ext cx="57050" cy="56625"/>
            </a:xfrm>
            <a:custGeom>
              <a:avLst/>
              <a:gdLst/>
              <a:ahLst/>
              <a:cxnLst/>
              <a:rect l="l" t="t" r="r" b="b"/>
              <a:pathLst>
                <a:path w="2282" h="2265" extrusionOk="0">
                  <a:moveTo>
                    <a:pt x="860" y="0"/>
                  </a:moveTo>
                  <a:lnTo>
                    <a:pt x="860" y="843"/>
                  </a:lnTo>
                  <a:lnTo>
                    <a:pt x="1" y="843"/>
                  </a:lnTo>
                  <a:lnTo>
                    <a:pt x="1" y="1422"/>
                  </a:lnTo>
                  <a:lnTo>
                    <a:pt x="860" y="1422"/>
                  </a:lnTo>
                  <a:lnTo>
                    <a:pt x="860" y="2264"/>
                  </a:lnTo>
                  <a:lnTo>
                    <a:pt x="1421" y="2264"/>
                  </a:lnTo>
                  <a:lnTo>
                    <a:pt x="1421" y="1422"/>
                  </a:lnTo>
                  <a:lnTo>
                    <a:pt x="2281" y="1422"/>
                  </a:lnTo>
                  <a:lnTo>
                    <a:pt x="2281" y="843"/>
                  </a:lnTo>
                  <a:lnTo>
                    <a:pt x="1421" y="843"/>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758850" y="657025"/>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758850" y="846500"/>
              <a:ext cx="57050" cy="56600"/>
            </a:xfrm>
            <a:custGeom>
              <a:avLst/>
              <a:gdLst/>
              <a:ahLst/>
              <a:cxnLst/>
              <a:rect l="l" t="t" r="r" b="b"/>
              <a:pathLst>
                <a:path w="2282" h="2264" extrusionOk="0">
                  <a:moveTo>
                    <a:pt x="860" y="1"/>
                  </a:moveTo>
                  <a:lnTo>
                    <a:pt x="860" y="843"/>
                  </a:lnTo>
                  <a:lnTo>
                    <a:pt x="1" y="843"/>
                  </a:lnTo>
                  <a:lnTo>
                    <a:pt x="1" y="1421"/>
                  </a:lnTo>
                  <a:lnTo>
                    <a:pt x="860" y="1421"/>
                  </a:lnTo>
                  <a:lnTo>
                    <a:pt x="860" y="2263"/>
                  </a:lnTo>
                  <a:lnTo>
                    <a:pt x="1421" y="2263"/>
                  </a:lnTo>
                  <a:lnTo>
                    <a:pt x="1421" y="1421"/>
                  </a:lnTo>
                  <a:lnTo>
                    <a:pt x="2281" y="1421"/>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758850" y="1035550"/>
              <a:ext cx="57050" cy="57025"/>
            </a:xfrm>
            <a:custGeom>
              <a:avLst/>
              <a:gdLst/>
              <a:ahLst/>
              <a:cxnLst/>
              <a:rect l="l" t="t" r="r" b="b"/>
              <a:pathLst>
                <a:path w="2282" h="2281" extrusionOk="0">
                  <a:moveTo>
                    <a:pt x="860" y="0"/>
                  </a:moveTo>
                  <a:lnTo>
                    <a:pt x="860" y="861"/>
                  </a:lnTo>
                  <a:lnTo>
                    <a:pt x="1" y="861"/>
                  </a:lnTo>
                  <a:lnTo>
                    <a:pt x="1" y="1422"/>
                  </a:lnTo>
                  <a:lnTo>
                    <a:pt x="860" y="1422"/>
                  </a:lnTo>
                  <a:lnTo>
                    <a:pt x="860" y="2281"/>
                  </a:lnTo>
                  <a:lnTo>
                    <a:pt x="1421" y="2281"/>
                  </a:lnTo>
                  <a:lnTo>
                    <a:pt x="1421" y="1422"/>
                  </a:lnTo>
                  <a:lnTo>
                    <a:pt x="2281" y="1422"/>
                  </a:lnTo>
                  <a:lnTo>
                    <a:pt x="2281" y="861"/>
                  </a:lnTo>
                  <a:lnTo>
                    <a:pt x="1421" y="861"/>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758850" y="1225025"/>
              <a:ext cx="57050" cy="56625"/>
            </a:xfrm>
            <a:custGeom>
              <a:avLst/>
              <a:gdLst/>
              <a:ahLst/>
              <a:cxnLst/>
              <a:rect l="l" t="t" r="r" b="b"/>
              <a:pathLst>
                <a:path w="2282" h="2265" extrusionOk="0">
                  <a:moveTo>
                    <a:pt x="860" y="1"/>
                  </a:moveTo>
                  <a:lnTo>
                    <a:pt x="860" y="843"/>
                  </a:lnTo>
                  <a:lnTo>
                    <a:pt x="1" y="843"/>
                  </a:lnTo>
                  <a:lnTo>
                    <a:pt x="1" y="1423"/>
                  </a:lnTo>
                  <a:lnTo>
                    <a:pt x="860" y="1423"/>
                  </a:lnTo>
                  <a:lnTo>
                    <a:pt x="860" y="2265"/>
                  </a:lnTo>
                  <a:lnTo>
                    <a:pt x="1421" y="2265"/>
                  </a:lnTo>
                  <a:lnTo>
                    <a:pt x="1421" y="1423"/>
                  </a:lnTo>
                  <a:lnTo>
                    <a:pt x="2281" y="1423"/>
                  </a:lnTo>
                  <a:lnTo>
                    <a:pt x="2281" y="843"/>
                  </a:lnTo>
                  <a:lnTo>
                    <a:pt x="1421" y="843"/>
                  </a:lnTo>
                  <a:lnTo>
                    <a:pt x="1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758850" y="1414100"/>
              <a:ext cx="57050" cy="57050"/>
            </a:xfrm>
            <a:custGeom>
              <a:avLst/>
              <a:gdLst/>
              <a:ahLst/>
              <a:cxnLst/>
              <a:rect l="l" t="t" r="r" b="b"/>
              <a:pathLst>
                <a:path w="2282" h="2282" extrusionOk="0">
                  <a:moveTo>
                    <a:pt x="860" y="0"/>
                  </a:moveTo>
                  <a:lnTo>
                    <a:pt x="860" y="859"/>
                  </a:lnTo>
                  <a:lnTo>
                    <a:pt x="1" y="859"/>
                  </a:lnTo>
                  <a:lnTo>
                    <a:pt x="1" y="1421"/>
                  </a:lnTo>
                  <a:lnTo>
                    <a:pt x="860" y="1421"/>
                  </a:lnTo>
                  <a:lnTo>
                    <a:pt x="860" y="2281"/>
                  </a:lnTo>
                  <a:lnTo>
                    <a:pt x="1421" y="2281"/>
                  </a:lnTo>
                  <a:lnTo>
                    <a:pt x="1421" y="1421"/>
                  </a:lnTo>
                  <a:lnTo>
                    <a:pt x="2281" y="1421"/>
                  </a:lnTo>
                  <a:lnTo>
                    <a:pt x="2281" y="859"/>
                  </a:lnTo>
                  <a:lnTo>
                    <a:pt x="1421" y="859"/>
                  </a:lnTo>
                  <a:lnTo>
                    <a:pt x="1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9"/>
          <p:cNvSpPr txBox="1">
            <a:spLocks noGrp="1"/>
          </p:cNvSpPr>
          <p:nvPr>
            <p:ph type="title"/>
          </p:nvPr>
        </p:nvSpPr>
        <p:spPr>
          <a:xfrm>
            <a:off x="720000" y="1618788"/>
            <a:ext cx="4949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4" name="Google Shape;244;p9"/>
          <p:cNvSpPr txBox="1">
            <a:spLocks noGrp="1"/>
          </p:cNvSpPr>
          <p:nvPr>
            <p:ph type="subTitle" idx="1"/>
          </p:nvPr>
        </p:nvSpPr>
        <p:spPr>
          <a:xfrm>
            <a:off x="720000" y="2600125"/>
            <a:ext cx="4661100" cy="90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5"/>
        <p:cNvGrpSpPr/>
        <p:nvPr/>
      </p:nvGrpSpPr>
      <p:grpSpPr>
        <a:xfrm>
          <a:off x="0" y="0"/>
          <a:ext cx="0" cy="0"/>
          <a:chOff x="0" y="0"/>
          <a:chExt cx="0" cy="0"/>
        </a:xfrm>
      </p:grpSpPr>
      <p:sp>
        <p:nvSpPr>
          <p:cNvPr id="246" name="Google Shape;246;p10"/>
          <p:cNvSpPr txBox="1">
            <a:spLocks noGrp="1"/>
          </p:cNvSpPr>
          <p:nvPr>
            <p:ph type="title"/>
          </p:nvPr>
        </p:nvSpPr>
        <p:spPr>
          <a:xfrm>
            <a:off x="713100" y="3486300"/>
            <a:ext cx="3786600" cy="1117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64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Lexend Deca"/>
              <a:buNone/>
              <a:defRPr sz="3500" b="1">
                <a:solidFill>
                  <a:schemeClr val="lt2"/>
                </a:solidFill>
                <a:latin typeface="Lexend Deca"/>
                <a:ea typeface="Lexend Deca"/>
                <a:cs typeface="Lexend Deca"/>
                <a:sym typeface="Lexend Deca"/>
              </a:defRPr>
            </a:lvl1pPr>
            <a:lvl2pPr lvl="1" rtl="0">
              <a:spcBef>
                <a:spcPts val="0"/>
              </a:spcBef>
              <a:spcAft>
                <a:spcPts val="0"/>
              </a:spcAft>
              <a:buClr>
                <a:schemeClr val="lt2"/>
              </a:buClr>
              <a:buSzPts val="3000"/>
              <a:buFont typeface="Lexend Deca"/>
              <a:buNone/>
              <a:defRPr sz="3000" b="1">
                <a:solidFill>
                  <a:schemeClr val="lt2"/>
                </a:solidFill>
                <a:latin typeface="Lexend Deca"/>
                <a:ea typeface="Lexend Deca"/>
                <a:cs typeface="Lexend Deca"/>
                <a:sym typeface="Lexend Deca"/>
              </a:defRPr>
            </a:lvl2pPr>
            <a:lvl3pPr lvl="2" rtl="0">
              <a:spcBef>
                <a:spcPts val="0"/>
              </a:spcBef>
              <a:spcAft>
                <a:spcPts val="0"/>
              </a:spcAft>
              <a:buClr>
                <a:schemeClr val="lt2"/>
              </a:buClr>
              <a:buSzPts val="3000"/>
              <a:buFont typeface="Lexend Deca"/>
              <a:buNone/>
              <a:defRPr sz="3000" b="1">
                <a:solidFill>
                  <a:schemeClr val="lt2"/>
                </a:solidFill>
                <a:latin typeface="Lexend Deca"/>
                <a:ea typeface="Lexend Deca"/>
                <a:cs typeface="Lexend Deca"/>
                <a:sym typeface="Lexend Deca"/>
              </a:defRPr>
            </a:lvl3pPr>
            <a:lvl4pPr lvl="3" rtl="0">
              <a:spcBef>
                <a:spcPts val="0"/>
              </a:spcBef>
              <a:spcAft>
                <a:spcPts val="0"/>
              </a:spcAft>
              <a:buClr>
                <a:schemeClr val="lt2"/>
              </a:buClr>
              <a:buSzPts val="3000"/>
              <a:buFont typeface="Lexend Deca"/>
              <a:buNone/>
              <a:defRPr sz="3000" b="1">
                <a:solidFill>
                  <a:schemeClr val="lt2"/>
                </a:solidFill>
                <a:latin typeface="Lexend Deca"/>
                <a:ea typeface="Lexend Deca"/>
                <a:cs typeface="Lexend Deca"/>
                <a:sym typeface="Lexend Deca"/>
              </a:defRPr>
            </a:lvl4pPr>
            <a:lvl5pPr lvl="4" rtl="0">
              <a:spcBef>
                <a:spcPts val="0"/>
              </a:spcBef>
              <a:spcAft>
                <a:spcPts val="0"/>
              </a:spcAft>
              <a:buClr>
                <a:schemeClr val="lt2"/>
              </a:buClr>
              <a:buSzPts val="3000"/>
              <a:buFont typeface="Lexend Deca"/>
              <a:buNone/>
              <a:defRPr sz="3000" b="1">
                <a:solidFill>
                  <a:schemeClr val="lt2"/>
                </a:solidFill>
                <a:latin typeface="Lexend Deca"/>
                <a:ea typeface="Lexend Deca"/>
                <a:cs typeface="Lexend Deca"/>
                <a:sym typeface="Lexend Deca"/>
              </a:defRPr>
            </a:lvl5pPr>
            <a:lvl6pPr lvl="5" rtl="0">
              <a:spcBef>
                <a:spcPts val="0"/>
              </a:spcBef>
              <a:spcAft>
                <a:spcPts val="0"/>
              </a:spcAft>
              <a:buClr>
                <a:schemeClr val="lt2"/>
              </a:buClr>
              <a:buSzPts val="3000"/>
              <a:buFont typeface="Lexend Deca"/>
              <a:buNone/>
              <a:defRPr sz="3000" b="1">
                <a:solidFill>
                  <a:schemeClr val="lt2"/>
                </a:solidFill>
                <a:latin typeface="Lexend Deca"/>
                <a:ea typeface="Lexend Deca"/>
                <a:cs typeface="Lexend Deca"/>
                <a:sym typeface="Lexend Deca"/>
              </a:defRPr>
            </a:lvl6pPr>
            <a:lvl7pPr lvl="6" rtl="0">
              <a:spcBef>
                <a:spcPts val="0"/>
              </a:spcBef>
              <a:spcAft>
                <a:spcPts val="0"/>
              </a:spcAft>
              <a:buClr>
                <a:schemeClr val="lt2"/>
              </a:buClr>
              <a:buSzPts val="3000"/>
              <a:buFont typeface="Lexend Deca"/>
              <a:buNone/>
              <a:defRPr sz="3000" b="1">
                <a:solidFill>
                  <a:schemeClr val="lt2"/>
                </a:solidFill>
                <a:latin typeface="Lexend Deca"/>
                <a:ea typeface="Lexend Deca"/>
                <a:cs typeface="Lexend Deca"/>
                <a:sym typeface="Lexend Deca"/>
              </a:defRPr>
            </a:lvl7pPr>
            <a:lvl8pPr lvl="7" rtl="0">
              <a:spcBef>
                <a:spcPts val="0"/>
              </a:spcBef>
              <a:spcAft>
                <a:spcPts val="0"/>
              </a:spcAft>
              <a:buClr>
                <a:schemeClr val="lt2"/>
              </a:buClr>
              <a:buSzPts val="3000"/>
              <a:buFont typeface="Lexend Deca"/>
              <a:buNone/>
              <a:defRPr sz="3000" b="1">
                <a:solidFill>
                  <a:schemeClr val="lt2"/>
                </a:solidFill>
                <a:latin typeface="Lexend Deca"/>
                <a:ea typeface="Lexend Deca"/>
                <a:cs typeface="Lexend Deca"/>
                <a:sym typeface="Lexend Deca"/>
              </a:defRPr>
            </a:lvl8pPr>
            <a:lvl9pPr lvl="8" rtl="0">
              <a:spcBef>
                <a:spcPts val="0"/>
              </a:spcBef>
              <a:spcAft>
                <a:spcPts val="0"/>
              </a:spcAft>
              <a:buClr>
                <a:schemeClr val="lt2"/>
              </a:buClr>
              <a:buSzPts val="3000"/>
              <a:buFont typeface="Lexend Deca"/>
              <a:buNone/>
              <a:defRPr sz="3000" b="1">
                <a:solidFill>
                  <a:schemeClr val="lt2"/>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13100" y="1236723"/>
            <a:ext cx="7717800" cy="3367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Open Sans"/>
              <a:buChar char="●"/>
              <a:defRPr>
                <a:solidFill>
                  <a:schemeClr val="lt2"/>
                </a:solidFill>
                <a:latin typeface="Open Sans"/>
                <a:ea typeface="Open Sans"/>
                <a:cs typeface="Open Sans"/>
                <a:sym typeface="Open Sans"/>
              </a:defRPr>
            </a:lvl1pPr>
            <a:lvl2pPr marL="914400" lvl="1" indent="-317500">
              <a:lnSpc>
                <a:spcPct val="115000"/>
              </a:lnSpc>
              <a:spcBef>
                <a:spcPts val="1600"/>
              </a:spcBef>
              <a:spcAft>
                <a:spcPts val="0"/>
              </a:spcAft>
              <a:buClr>
                <a:schemeClr val="lt2"/>
              </a:buClr>
              <a:buSzPts val="1400"/>
              <a:buFont typeface="Open Sans"/>
              <a:buChar char="○"/>
              <a:defRPr>
                <a:solidFill>
                  <a:schemeClr val="lt2"/>
                </a:solidFill>
                <a:latin typeface="Open Sans"/>
                <a:ea typeface="Open Sans"/>
                <a:cs typeface="Open Sans"/>
                <a:sym typeface="Open Sans"/>
              </a:defRPr>
            </a:lvl2pPr>
            <a:lvl3pPr marL="1371600" lvl="2" indent="-317500">
              <a:lnSpc>
                <a:spcPct val="115000"/>
              </a:lnSpc>
              <a:spcBef>
                <a:spcPts val="1600"/>
              </a:spcBef>
              <a:spcAft>
                <a:spcPts val="0"/>
              </a:spcAft>
              <a:buClr>
                <a:schemeClr val="lt2"/>
              </a:buClr>
              <a:buSzPts val="1400"/>
              <a:buFont typeface="Open Sans"/>
              <a:buChar char="■"/>
              <a:defRPr>
                <a:solidFill>
                  <a:schemeClr val="lt2"/>
                </a:solidFill>
                <a:latin typeface="Open Sans"/>
                <a:ea typeface="Open Sans"/>
                <a:cs typeface="Open Sans"/>
                <a:sym typeface="Open Sans"/>
              </a:defRPr>
            </a:lvl3pPr>
            <a:lvl4pPr marL="1828800" lvl="3" indent="-317500">
              <a:lnSpc>
                <a:spcPct val="115000"/>
              </a:lnSpc>
              <a:spcBef>
                <a:spcPts val="1600"/>
              </a:spcBef>
              <a:spcAft>
                <a:spcPts val="0"/>
              </a:spcAft>
              <a:buClr>
                <a:schemeClr val="lt2"/>
              </a:buClr>
              <a:buSzPts val="1400"/>
              <a:buFont typeface="Open Sans"/>
              <a:buChar char="●"/>
              <a:defRPr>
                <a:solidFill>
                  <a:schemeClr val="lt2"/>
                </a:solidFill>
                <a:latin typeface="Open Sans"/>
                <a:ea typeface="Open Sans"/>
                <a:cs typeface="Open Sans"/>
                <a:sym typeface="Open Sans"/>
              </a:defRPr>
            </a:lvl4pPr>
            <a:lvl5pPr marL="2286000" lvl="4" indent="-317500">
              <a:lnSpc>
                <a:spcPct val="115000"/>
              </a:lnSpc>
              <a:spcBef>
                <a:spcPts val="1600"/>
              </a:spcBef>
              <a:spcAft>
                <a:spcPts val="0"/>
              </a:spcAft>
              <a:buClr>
                <a:schemeClr val="lt2"/>
              </a:buClr>
              <a:buSzPts val="1400"/>
              <a:buFont typeface="Open Sans"/>
              <a:buChar char="○"/>
              <a:defRPr>
                <a:solidFill>
                  <a:schemeClr val="lt2"/>
                </a:solidFill>
                <a:latin typeface="Open Sans"/>
                <a:ea typeface="Open Sans"/>
                <a:cs typeface="Open Sans"/>
                <a:sym typeface="Open Sans"/>
              </a:defRPr>
            </a:lvl5pPr>
            <a:lvl6pPr marL="2743200" lvl="5" indent="-317500">
              <a:lnSpc>
                <a:spcPct val="115000"/>
              </a:lnSpc>
              <a:spcBef>
                <a:spcPts val="1600"/>
              </a:spcBef>
              <a:spcAft>
                <a:spcPts val="0"/>
              </a:spcAft>
              <a:buClr>
                <a:schemeClr val="lt2"/>
              </a:buClr>
              <a:buSzPts val="1400"/>
              <a:buFont typeface="Open Sans"/>
              <a:buChar char="■"/>
              <a:defRPr>
                <a:solidFill>
                  <a:schemeClr val="lt2"/>
                </a:solidFill>
                <a:latin typeface="Open Sans"/>
                <a:ea typeface="Open Sans"/>
                <a:cs typeface="Open Sans"/>
                <a:sym typeface="Open Sans"/>
              </a:defRPr>
            </a:lvl6pPr>
            <a:lvl7pPr marL="3200400" lvl="6" indent="-317500">
              <a:lnSpc>
                <a:spcPct val="115000"/>
              </a:lnSpc>
              <a:spcBef>
                <a:spcPts val="1600"/>
              </a:spcBef>
              <a:spcAft>
                <a:spcPts val="0"/>
              </a:spcAft>
              <a:buClr>
                <a:schemeClr val="lt2"/>
              </a:buClr>
              <a:buSzPts val="1400"/>
              <a:buFont typeface="Open Sans"/>
              <a:buChar char="●"/>
              <a:defRPr>
                <a:solidFill>
                  <a:schemeClr val="lt2"/>
                </a:solidFill>
                <a:latin typeface="Open Sans"/>
                <a:ea typeface="Open Sans"/>
                <a:cs typeface="Open Sans"/>
                <a:sym typeface="Open Sans"/>
              </a:defRPr>
            </a:lvl7pPr>
            <a:lvl8pPr marL="3657600" lvl="7" indent="-317500">
              <a:lnSpc>
                <a:spcPct val="115000"/>
              </a:lnSpc>
              <a:spcBef>
                <a:spcPts val="1600"/>
              </a:spcBef>
              <a:spcAft>
                <a:spcPts val="0"/>
              </a:spcAft>
              <a:buClr>
                <a:schemeClr val="lt2"/>
              </a:buClr>
              <a:buSzPts val="1400"/>
              <a:buFont typeface="Open Sans"/>
              <a:buChar char="○"/>
              <a:defRPr>
                <a:solidFill>
                  <a:schemeClr val="lt2"/>
                </a:solidFill>
                <a:latin typeface="Open Sans"/>
                <a:ea typeface="Open Sans"/>
                <a:cs typeface="Open Sans"/>
                <a:sym typeface="Open Sans"/>
              </a:defRPr>
            </a:lvl8pPr>
            <a:lvl9pPr marL="4114800" lvl="8" indent="-317500">
              <a:lnSpc>
                <a:spcPct val="115000"/>
              </a:lnSpc>
              <a:spcBef>
                <a:spcPts val="1600"/>
              </a:spcBef>
              <a:spcAft>
                <a:spcPts val="1600"/>
              </a:spcAft>
              <a:buClr>
                <a:schemeClr val="lt2"/>
              </a:buClr>
              <a:buSzPts val="1400"/>
              <a:buFont typeface="Open Sans"/>
              <a:buChar char="■"/>
              <a:defRPr>
                <a:solidFill>
                  <a:schemeClr val="lt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44"/>
        <p:cNvGrpSpPr/>
        <p:nvPr/>
      </p:nvGrpSpPr>
      <p:grpSpPr>
        <a:xfrm>
          <a:off x="0" y="0"/>
          <a:ext cx="0" cy="0"/>
          <a:chOff x="0" y="0"/>
          <a:chExt cx="0" cy="0"/>
        </a:xfrm>
      </p:grpSpPr>
      <p:sp>
        <p:nvSpPr>
          <p:cNvPr id="845" name="Google Shape;84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46" name="Google Shape;846;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47" name="Google Shape;84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pic>
        <p:nvPicPr>
          <p:cNvPr id="894" name="Google Shape;894;p45"/>
          <p:cNvPicPr preferRelativeResize="0"/>
          <p:nvPr/>
        </p:nvPicPr>
        <p:blipFill>
          <a:blip r:embed="rId3">
            <a:alphaModFix amt="65000"/>
          </a:blip>
          <a:stretch>
            <a:fillRect/>
          </a:stretch>
        </p:blipFill>
        <p:spPr>
          <a:xfrm>
            <a:off x="0" y="0"/>
            <a:ext cx="9144000" cy="5143500"/>
          </a:xfrm>
          <a:prstGeom prst="rect">
            <a:avLst/>
          </a:prstGeom>
          <a:noFill/>
          <a:ln>
            <a:noFill/>
          </a:ln>
        </p:spPr>
      </p:pic>
      <p:sp>
        <p:nvSpPr>
          <p:cNvPr id="895" name="Google Shape;895;p45"/>
          <p:cNvSpPr txBox="1">
            <a:spLocks noGrp="1"/>
          </p:cNvSpPr>
          <p:nvPr>
            <p:ph type="ctrTitle" idx="4294967295"/>
          </p:nvPr>
        </p:nvSpPr>
        <p:spPr>
          <a:xfrm>
            <a:off x="3101700" y="4663225"/>
            <a:ext cx="2940600" cy="3936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460" b="1">
                <a:solidFill>
                  <a:schemeClr val="lt1"/>
                </a:solidFill>
                <a:latin typeface="New Rocker"/>
                <a:ea typeface="New Rocker"/>
                <a:cs typeface="New Rocker"/>
                <a:sym typeface="New Rocker"/>
              </a:rPr>
              <a:t>Claire Genord and Lukas Stauffer</a:t>
            </a:r>
            <a:endParaRPr sz="1460" b="1">
              <a:solidFill>
                <a:schemeClr val="lt1"/>
              </a:solidFill>
              <a:latin typeface="New Rocker"/>
              <a:ea typeface="New Rocker"/>
              <a:cs typeface="New Rocker"/>
              <a:sym typeface="New Rocker"/>
            </a:endParaRPr>
          </a:p>
        </p:txBody>
      </p:sp>
      <p:pic>
        <p:nvPicPr>
          <p:cNvPr id="896" name="Google Shape;896;p45"/>
          <p:cNvPicPr preferRelativeResize="0"/>
          <p:nvPr/>
        </p:nvPicPr>
        <p:blipFill>
          <a:blip r:embed="rId4">
            <a:alphaModFix/>
          </a:blip>
          <a:stretch>
            <a:fillRect/>
          </a:stretch>
        </p:blipFill>
        <p:spPr>
          <a:xfrm>
            <a:off x="3381611" y="327350"/>
            <a:ext cx="2380770" cy="1785601"/>
          </a:xfrm>
          <a:prstGeom prst="rect">
            <a:avLst/>
          </a:prstGeom>
          <a:noFill/>
          <a:ln>
            <a:noFill/>
          </a:ln>
        </p:spPr>
      </p:pic>
      <p:sp>
        <p:nvSpPr>
          <p:cNvPr id="897" name="Google Shape;897;p45"/>
          <p:cNvSpPr txBox="1"/>
          <p:nvPr/>
        </p:nvSpPr>
        <p:spPr>
          <a:xfrm>
            <a:off x="1404000" y="2367288"/>
            <a:ext cx="65268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200" b="1">
                <a:solidFill>
                  <a:schemeClr val="lt1"/>
                </a:solidFill>
                <a:latin typeface="New Rocker"/>
                <a:ea typeface="New Rocker"/>
                <a:cs typeface="New Rocker"/>
                <a:sym typeface="New Rocker"/>
              </a:rPr>
              <a:t>Pitt</a:t>
            </a:r>
            <a:r>
              <a:rPr lang="en" sz="5200" b="1">
                <a:solidFill>
                  <a:srgbClr val="FFC800"/>
                </a:solidFill>
                <a:latin typeface="New Rocker"/>
                <a:ea typeface="New Rocker"/>
                <a:cs typeface="New Rocker"/>
                <a:sym typeface="New Rocker"/>
              </a:rPr>
              <a:t>sburgh</a:t>
            </a:r>
            <a:endParaRPr sz="5200" b="1">
              <a:solidFill>
                <a:srgbClr val="FFC800"/>
              </a:solidFill>
              <a:latin typeface="New Rocker"/>
              <a:ea typeface="New Rocker"/>
              <a:cs typeface="New Rocker"/>
              <a:sym typeface="New Rocker"/>
            </a:endParaRPr>
          </a:p>
          <a:p>
            <a:pPr marL="0" lvl="0" indent="0" algn="l" rtl="0">
              <a:spcBef>
                <a:spcPts val="0"/>
              </a:spcBef>
              <a:spcAft>
                <a:spcPts val="0"/>
              </a:spcAft>
              <a:buNone/>
            </a:pPr>
            <a:r>
              <a:rPr lang="en" sz="5200" b="1">
                <a:solidFill>
                  <a:srgbClr val="FFC800"/>
                </a:solidFill>
                <a:latin typeface="New Rocker"/>
                <a:ea typeface="New Rocker"/>
                <a:cs typeface="New Rocker"/>
                <a:sym typeface="New Rocker"/>
              </a:rPr>
              <a:t>North Shore District</a:t>
            </a:r>
            <a:endParaRPr sz="5200" b="1">
              <a:solidFill>
                <a:srgbClr val="FFC800"/>
              </a:solidFill>
              <a:latin typeface="New Rocker"/>
              <a:ea typeface="New Rocker"/>
              <a:cs typeface="New Rocker"/>
              <a:sym typeface="New Rock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p54"/>
          <p:cNvPicPr preferRelativeResize="0"/>
          <p:nvPr/>
        </p:nvPicPr>
        <p:blipFill>
          <a:blip r:embed="rId3">
            <a:alphaModFix/>
          </a:blip>
          <a:stretch>
            <a:fillRect/>
          </a:stretch>
        </p:blipFill>
        <p:spPr>
          <a:xfrm>
            <a:off x="104688" y="189188"/>
            <a:ext cx="8934624" cy="47651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55"/>
          <p:cNvSpPr txBox="1">
            <a:spLocks noGrp="1"/>
          </p:cNvSpPr>
          <p:nvPr>
            <p:ph type="title"/>
          </p:nvPr>
        </p:nvSpPr>
        <p:spPr>
          <a:xfrm>
            <a:off x="720000" y="4411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A project propelled by diverse funding...</a:t>
            </a:r>
            <a:endParaRPr sz="2800"/>
          </a:p>
        </p:txBody>
      </p:sp>
      <p:pic>
        <p:nvPicPr>
          <p:cNvPr id="968" name="Google Shape;968;p55"/>
          <p:cNvPicPr preferRelativeResize="0"/>
          <p:nvPr/>
        </p:nvPicPr>
        <p:blipFill>
          <a:blip r:embed="rId3">
            <a:alphaModFix/>
          </a:blip>
          <a:stretch>
            <a:fillRect/>
          </a:stretch>
        </p:blipFill>
        <p:spPr>
          <a:xfrm>
            <a:off x="420875" y="1666175"/>
            <a:ext cx="3496788" cy="2162175"/>
          </a:xfrm>
          <a:prstGeom prst="rect">
            <a:avLst/>
          </a:prstGeom>
          <a:noFill/>
          <a:ln>
            <a:noFill/>
          </a:ln>
        </p:spPr>
      </p:pic>
      <p:pic>
        <p:nvPicPr>
          <p:cNvPr id="969" name="Google Shape;969;p55"/>
          <p:cNvPicPr preferRelativeResize="0"/>
          <p:nvPr/>
        </p:nvPicPr>
        <p:blipFill>
          <a:blip r:embed="rId4">
            <a:alphaModFix/>
          </a:blip>
          <a:stretch>
            <a:fillRect/>
          </a:stretch>
        </p:blipFill>
        <p:spPr>
          <a:xfrm>
            <a:off x="3992813" y="1666163"/>
            <a:ext cx="4886325" cy="2162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56"/>
          <p:cNvPicPr preferRelativeResize="0"/>
          <p:nvPr/>
        </p:nvPicPr>
        <p:blipFill>
          <a:blip r:embed="rId3">
            <a:alphaModFix/>
          </a:blip>
          <a:stretch>
            <a:fillRect/>
          </a:stretch>
        </p:blipFill>
        <p:spPr>
          <a:xfrm>
            <a:off x="0" y="-7440"/>
            <a:ext cx="4603149" cy="3006740"/>
          </a:xfrm>
          <a:prstGeom prst="rect">
            <a:avLst/>
          </a:prstGeom>
          <a:noFill/>
          <a:ln>
            <a:noFill/>
          </a:ln>
        </p:spPr>
      </p:pic>
      <p:pic>
        <p:nvPicPr>
          <p:cNvPr id="975" name="Google Shape;975;p56"/>
          <p:cNvPicPr preferRelativeResize="0"/>
          <p:nvPr/>
        </p:nvPicPr>
        <p:blipFill>
          <a:blip r:embed="rId4">
            <a:alphaModFix/>
          </a:blip>
          <a:stretch>
            <a:fillRect/>
          </a:stretch>
        </p:blipFill>
        <p:spPr>
          <a:xfrm>
            <a:off x="4540850" y="0"/>
            <a:ext cx="4603149" cy="2968226"/>
          </a:xfrm>
          <a:prstGeom prst="rect">
            <a:avLst/>
          </a:prstGeom>
          <a:noFill/>
          <a:ln>
            <a:noFill/>
          </a:ln>
        </p:spPr>
      </p:pic>
      <p:pic>
        <p:nvPicPr>
          <p:cNvPr id="976" name="Google Shape;976;p56"/>
          <p:cNvPicPr preferRelativeResize="0"/>
          <p:nvPr/>
        </p:nvPicPr>
        <p:blipFill>
          <a:blip r:embed="rId5">
            <a:alphaModFix/>
          </a:blip>
          <a:stretch>
            <a:fillRect/>
          </a:stretch>
        </p:blipFill>
        <p:spPr>
          <a:xfrm>
            <a:off x="0" y="2748350"/>
            <a:ext cx="6238024" cy="2395150"/>
          </a:xfrm>
          <a:prstGeom prst="rect">
            <a:avLst/>
          </a:prstGeom>
          <a:noFill/>
          <a:ln>
            <a:noFill/>
          </a:ln>
        </p:spPr>
      </p:pic>
      <p:pic>
        <p:nvPicPr>
          <p:cNvPr id="977" name="Google Shape;977;p56"/>
          <p:cNvPicPr preferRelativeResize="0"/>
          <p:nvPr/>
        </p:nvPicPr>
        <p:blipFill rotWithShape="1">
          <a:blip r:embed="rId6">
            <a:alphaModFix/>
          </a:blip>
          <a:srcRect t="3353"/>
          <a:stretch/>
        </p:blipFill>
        <p:spPr>
          <a:xfrm>
            <a:off x="4540850" y="2748350"/>
            <a:ext cx="4603149" cy="2395151"/>
          </a:xfrm>
          <a:prstGeom prst="rect">
            <a:avLst/>
          </a:prstGeom>
          <a:noFill/>
          <a:ln>
            <a:noFill/>
          </a:ln>
        </p:spPr>
      </p:pic>
      <p:sp>
        <p:nvSpPr>
          <p:cNvPr id="978" name="Google Shape;978;p56"/>
          <p:cNvSpPr txBox="1">
            <a:spLocks noGrp="1"/>
          </p:cNvSpPr>
          <p:nvPr>
            <p:ph type="title"/>
          </p:nvPr>
        </p:nvSpPr>
        <p:spPr>
          <a:xfrm>
            <a:off x="1173300" y="2426588"/>
            <a:ext cx="6797400" cy="572700"/>
          </a:xfrm>
          <a:prstGeom prst="rect">
            <a:avLst/>
          </a:prstGeom>
          <a:solidFill>
            <a:srgbClr val="FFD966"/>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300"/>
              <a:t>North Shore construction through the years</a:t>
            </a:r>
            <a:endParaRPr sz="2300"/>
          </a:p>
        </p:txBody>
      </p:sp>
      <p:sp>
        <p:nvSpPr>
          <p:cNvPr id="979" name="Google Shape;979;p56"/>
          <p:cNvSpPr txBox="1"/>
          <p:nvPr/>
        </p:nvSpPr>
        <p:spPr>
          <a:xfrm>
            <a:off x="84175" y="1763750"/>
            <a:ext cx="1863900" cy="615600"/>
          </a:xfrm>
          <a:prstGeom prst="rect">
            <a:avLst/>
          </a:prstGeom>
          <a:solidFill>
            <a:srgbClr val="00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Lexend Deca"/>
                <a:ea typeface="Lexend Deca"/>
                <a:cs typeface="Lexend Deca"/>
                <a:sym typeface="Lexend Deca"/>
              </a:rPr>
              <a:t>Phase 1: Anchors</a:t>
            </a:r>
            <a:endParaRPr>
              <a:solidFill>
                <a:schemeClr val="dk1"/>
              </a:solidFill>
              <a:latin typeface="Lexend Deca"/>
              <a:ea typeface="Lexend Deca"/>
              <a:cs typeface="Lexend Deca"/>
              <a:sym typeface="Lexend Deca"/>
            </a:endParaRPr>
          </a:p>
          <a:p>
            <a:pPr marL="0" lvl="0" indent="0" algn="ctr" rtl="0">
              <a:spcBef>
                <a:spcPts val="0"/>
              </a:spcBef>
              <a:spcAft>
                <a:spcPts val="0"/>
              </a:spcAft>
              <a:buNone/>
            </a:pPr>
            <a:r>
              <a:rPr lang="en">
                <a:solidFill>
                  <a:schemeClr val="dk1"/>
                </a:solidFill>
                <a:latin typeface="Lexend Deca"/>
                <a:ea typeface="Lexend Deca"/>
                <a:cs typeface="Lexend Deca"/>
                <a:sym typeface="Lexend Deca"/>
              </a:rPr>
              <a:t>1999-2001</a:t>
            </a:r>
            <a:endParaRPr>
              <a:solidFill>
                <a:schemeClr val="dk1"/>
              </a:solidFill>
              <a:latin typeface="Lexend Deca"/>
              <a:ea typeface="Lexend Deca"/>
              <a:cs typeface="Lexend Deca"/>
              <a:sym typeface="Lexend Deca"/>
            </a:endParaRPr>
          </a:p>
        </p:txBody>
      </p:sp>
      <p:sp>
        <p:nvSpPr>
          <p:cNvPr id="980" name="Google Shape;980;p56"/>
          <p:cNvSpPr txBox="1"/>
          <p:nvPr/>
        </p:nvSpPr>
        <p:spPr>
          <a:xfrm>
            <a:off x="5881050" y="1763750"/>
            <a:ext cx="3195300" cy="615600"/>
          </a:xfrm>
          <a:prstGeom prst="rect">
            <a:avLst/>
          </a:prstGeom>
          <a:solidFill>
            <a:srgbClr val="00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Lexend Deca"/>
                <a:ea typeface="Lexend Deca"/>
                <a:cs typeface="Lexend Deca"/>
                <a:sym typeface="Lexend Deca"/>
              </a:rPr>
              <a:t>Phase 2: Riverfront Development</a:t>
            </a:r>
            <a:endParaRPr>
              <a:solidFill>
                <a:schemeClr val="dk1"/>
              </a:solidFill>
              <a:latin typeface="Lexend Deca"/>
              <a:ea typeface="Lexend Deca"/>
              <a:cs typeface="Lexend Deca"/>
              <a:sym typeface="Lexend Deca"/>
            </a:endParaRPr>
          </a:p>
          <a:p>
            <a:pPr marL="0" lvl="0" indent="0" algn="ctr" rtl="0">
              <a:spcBef>
                <a:spcPts val="0"/>
              </a:spcBef>
              <a:spcAft>
                <a:spcPts val="0"/>
              </a:spcAft>
              <a:buNone/>
            </a:pPr>
            <a:r>
              <a:rPr lang="en">
                <a:solidFill>
                  <a:schemeClr val="dk1"/>
                </a:solidFill>
                <a:latin typeface="Lexend Deca"/>
                <a:ea typeface="Lexend Deca"/>
                <a:cs typeface="Lexend Deca"/>
                <a:sym typeface="Lexend Deca"/>
              </a:rPr>
              <a:t>2003-2008</a:t>
            </a:r>
            <a:endParaRPr>
              <a:solidFill>
                <a:schemeClr val="dk1"/>
              </a:solidFill>
              <a:latin typeface="Lexend Deca"/>
              <a:ea typeface="Lexend Deca"/>
              <a:cs typeface="Lexend Deca"/>
              <a:sym typeface="Lexend Deca"/>
            </a:endParaRPr>
          </a:p>
        </p:txBody>
      </p:sp>
      <p:sp>
        <p:nvSpPr>
          <p:cNvPr id="981" name="Google Shape;981;p56"/>
          <p:cNvSpPr txBox="1"/>
          <p:nvPr/>
        </p:nvSpPr>
        <p:spPr>
          <a:xfrm>
            <a:off x="84175" y="3046550"/>
            <a:ext cx="2654100" cy="615600"/>
          </a:xfrm>
          <a:prstGeom prst="rect">
            <a:avLst/>
          </a:prstGeom>
          <a:solidFill>
            <a:srgbClr val="00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Lexend Deca"/>
                <a:ea typeface="Lexend Deca"/>
                <a:cs typeface="Lexend Deca"/>
                <a:sym typeface="Lexend Deca"/>
              </a:rPr>
              <a:t>Phase 3: North Shore Dr.</a:t>
            </a:r>
            <a:endParaRPr>
              <a:solidFill>
                <a:schemeClr val="dk1"/>
              </a:solidFill>
              <a:latin typeface="Lexend Deca"/>
              <a:ea typeface="Lexend Deca"/>
              <a:cs typeface="Lexend Deca"/>
              <a:sym typeface="Lexend Deca"/>
            </a:endParaRPr>
          </a:p>
          <a:p>
            <a:pPr marL="0" lvl="0" indent="0" algn="ctr" rtl="0">
              <a:spcBef>
                <a:spcPts val="0"/>
              </a:spcBef>
              <a:spcAft>
                <a:spcPts val="0"/>
              </a:spcAft>
              <a:buNone/>
            </a:pPr>
            <a:r>
              <a:rPr lang="en">
                <a:solidFill>
                  <a:schemeClr val="dk1"/>
                </a:solidFill>
                <a:latin typeface="Lexend Deca"/>
                <a:ea typeface="Lexend Deca"/>
                <a:cs typeface="Lexend Deca"/>
                <a:sym typeface="Lexend Deca"/>
              </a:rPr>
              <a:t>2008-2017</a:t>
            </a:r>
            <a:endParaRPr>
              <a:solidFill>
                <a:schemeClr val="dk1"/>
              </a:solidFill>
              <a:latin typeface="Lexend Deca"/>
              <a:ea typeface="Lexend Deca"/>
              <a:cs typeface="Lexend Deca"/>
              <a:sym typeface="Lexend Deca"/>
            </a:endParaRPr>
          </a:p>
        </p:txBody>
      </p:sp>
      <p:sp>
        <p:nvSpPr>
          <p:cNvPr id="982" name="Google Shape;982;p56"/>
          <p:cNvSpPr txBox="1"/>
          <p:nvPr/>
        </p:nvSpPr>
        <p:spPr>
          <a:xfrm>
            <a:off x="6324150" y="3046550"/>
            <a:ext cx="2752200" cy="615600"/>
          </a:xfrm>
          <a:prstGeom prst="rect">
            <a:avLst/>
          </a:prstGeom>
          <a:solidFill>
            <a:srgbClr val="00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Lexend Deca"/>
                <a:ea typeface="Lexend Deca"/>
                <a:cs typeface="Lexend Deca"/>
                <a:sym typeface="Lexend Deca"/>
              </a:rPr>
              <a:t>Phase 4: Parking/Esplanade</a:t>
            </a:r>
            <a:endParaRPr>
              <a:solidFill>
                <a:schemeClr val="dk1"/>
              </a:solidFill>
              <a:latin typeface="Lexend Deca"/>
              <a:ea typeface="Lexend Deca"/>
              <a:cs typeface="Lexend Deca"/>
              <a:sym typeface="Lexend Deca"/>
            </a:endParaRPr>
          </a:p>
          <a:p>
            <a:pPr marL="0" lvl="0" indent="0" algn="ctr" rtl="0">
              <a:spcBef>
                <a:spcPts val="0"/>
              </a:spcBef>
              <a:spcAft>
                <a:spcPts val="0"/>
              </a:spcAft>
              <a:buNone/>
            </a:pPr>
            <a:r>
              <a:rPr lang="en">
                <a:solidFill>
                  <a:schemeClr val="dk1"/>
                </a:solidFill>
                <a:latin typeface="Lexend Deca"/>
                <a:ea typeface="Lexend Deca"/>
                <a:cs typeface="Lexend Deca"/>
                <a:sym typeface="Lexend Deca"/>
              </a:rPr>
              <a:t>2017-Present</a:t>
            </a:r>
            <a:endParaRPr>
              <a:solidFill>
                <a:schemeClr val="dk1"/>
              </a:solidFill>
              <a:latin typeface="Lexend Deca"/>
              <a:ea typeface="Lexend Deca"/>
              <a:cs typeface="Lexend Deca"/>
              <a:sym typeface="Lexend D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97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98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9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57"/>
          <p:cNvPicPr preferRelativeResize="0"/>
          <p:nvPr/>
        </p:nvPicPr>
        <p:blipFill>
          <a:blip r:embed="rId3">
            <a:alphaModFix amt="89000"/>
          </a:blip>
          <a:stretch>
            <a:fillRect/>
          </a:stretch>
        </p:blipFill>
        <p:spPr>
          <a:xfrm>
            <a:off x="0" y="0"/>
            <a:ext cx="9144000" cy="5580550"/>
          </a:xfrm>
          <a:prstGeom prst="rect">
            <a:avLst/>
          </a:prstGeom>
          <a:noFill/>
          <a:ln>
            <a:noFill/>
          </a:ln>
        </p:spPr>
      </p:pic>
      <p:sp>
        <p:nvSpPr>
          <p:cNvPr id="988" name="Google Shape;988;p57"/>
          <p:cNvSpPr/>
          <p:nvPr/>
        </p:nvSpPr>
        <p:spPr>
          <a:xfrm>
            <a:off x="278250" y="3005000"/>
            <a:ext cx="5413800" cy="1733100"/>
          </a:xfrm>
          <a:prstGeom prst="cloudCallout">
            <a:avLst>
              <a:gd name="adj1" fmla="val -20833"/>
              <a:gd name="adj2" fmla="val 62500"/>
            </a:avLst>
          </a:prstGeom>
          <a:solidFill>
            <a:srgbClr val="FFD9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7"/>
          <p:cNvSpPr txBox="1">
            <a:spLocks noGrp="1"/>
          </p:cNvSpPr>
          <p:nvPr>
            <p:ph type="title"/>
          </p:nvPr>
        </p:nvSpPr>
        <p:spPr>
          <a:xfrm>
            <a:off x="678150" y="3388400"/>
            <a:ext cx="5013900" cy="966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2600"/>
              <a:t>A catalyst for continued development</a:t>
            </a:r>
            <a:endParaRPr sz="2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58"/>
          <p:cNvSpPr txBox="1">
            <a:spLocks noGrp="1"/>
          </p:cNvSpPr>
          <p:nvPr>
            <p:ph type="title"/>
          </p:nvPr>
        </p:nvSpPr>
        <p:spPr>
          <a:xfrm>
            <a:off x="720000" y="32517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Drawing Critical Mass</a:t>
            </a:r>
            <a:endParaRPr sz="3000"/>
          </a:p>
        </p:txBody>
      </p:sp>
      <p:sp>
        <p:nvSpPr>
          <p:cNvPr id="995" name="Google Shape;995;p58"/>
          <p:cNvSpPr/>
          <p:nvPr/>
        </p:nvSpPr>
        <p:spPr>
          <a:xfrm>
            <a:off x="3301950" y="1465767"/>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58"/>
          <p:cNvGrpSpPr/>
          <p:nvPr/>
        </p:nvGrpSpPr>
        <p:grpSpPr>
          <a:xfrm>
            <a:off x="720000" y="1255200"/>
            <a:ext cx="2892469" cy="1018500"/>
            <a:chOff x="720000" y="1255200"/>
            <a:chExt cx="2892469" cy="1018500"/>
          </a:xfrm>
        </p:grpSpPr>
        <p:cxnSp>
          <p:nvCxnSpPr>
            <p:cNvPr id="997" name="Google Shape;997;p58"/>
            <p:cNvCxnSpPr/>
            <p:nvPr/>
          </p:nvCxnSpPr>
          <p:spPr>
            <a:xfrm>
              <a:off x="3178969" y="1550675"/>
              <a:ext cx="433500" cy="252300"/>
            </a:xfrm>
            <a:prstGeom prst="straightConnector1">
              <a:avLst/>
            </a:prstGeom>
            <a:noFill/>
            <a:ln w="19050" cap="flat" cmpd="sng">
              <a:solidFill>
                <a:srgbClr val="AAAAAA"/>
              </a:solidFill>
              <a:prstDash val="solid"/>
              <a:round/>
              <a:headEnd type="oval" w="med" len="med"/>
              <a:tailEnd type="none" w="sm" len="sm"/>
            </a:ln>
          </p:spPr>
        </p:cxnSp>
        <p:sp>
          <p:nvSpPr>
            <p:cNvPr id="998" name="Google Shape;998;p58"/>
            <p:cNvSpPr txBox="1"/>
            <p:nvPr/>
          </p:nvSpPr>
          <p:spPr>
            <a:xfrm>
              <a:off x="720000" y="1255200"/>
              <a:ext cx="2455800" cy="1018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200" b="1">
                  <a:latin typeface="Lexend Deca"/>
                  <a:ea typeface="Lexend Deca"/>
                  <a:cs typeface="Lexend Deca"/>
                  <a:sym typeface="Lexend Deca"/>
                </a:rPr>
                <a:t>Sports Mass</a:t>
              </a:r>
              <a:endParaRPr sz="1200" b="1">
                <a:latin typeface="Lexend Deca"/>
                <a:ea typeface="Lexend Deca"/>
                <a:cs typeface="Lexend Deca"/>
                <a:sym typeface="Lexend Deca"/>
              </a:endParaRPr>
            </a:p>
            <a:p>
              <a:pPr marL="0" lvl="0" indent="0" algn="r" rtl="0">
                <a:lnSpc>
                  <a:spcPct val="115000"/>
                </a:lnSpc>
                <a:spcBef>
                  <a:spcPts val="0"/>
                </a:spcBef>
                <a:spcAft>
                  <a:spcPts val="0"/>
                </a:spcAft>
                <a:buNone/>
              </a:pPr>
              <a:endParaRPr sz="600">
                <a:latin typeface="Lexend Deca"/>
                <a:ea typeface="Lexend Deca"/>
                <a:cs typeface="Lexend Deca"/>
                <a:sym typeface="Lexend Deca"/>
              </a:endParaRPr>
            </a:p>
            <a:p>
              <a:pPr marL="0" lvl="0" indent="0" algn="l" rtl="0">
                <a:lnSpc>
                  <a:spcPct val="115000"/>
                </a:lnSpc>
                <a:spcBef>
                  <a:spcPts val="0"/>
                </a:spcBef>
                <a:spcAft>
                  <a:spcPts val="0"/>
                </a:spcAft>
                <a:buNone/>
              </a:pPr>
              <a:r>
                <a:rPr lang="en" sz="1000">
                  <a:latin typeface="Lexend Deca"/>
                  <a:ea typeface="Lexend Deca"/>
                  <a:cs typeface="Lexend Deca"/>
                  <a:sym typeface="Lexend Deca"/>
                </a:rPr>
                <a:t>Steelers: 63k/game for 8 games</a:t>
              </a:r>
              <a:endParaRPr sz="1000">
                <a:latin typeface="Lexend Deca"/>
                <a:ea typeface="Lexend Deca"/>
                <a:cs typeface="Lexend Deca"/>
                <a:sym typeface="Lexend Deca"/>
              </a:endParaRPr>
            </a:p>
            <a:p>
              <a:pPr marL="0" lvl="0" indent="0" algn="l" rtl="0">
                <a:lnSpc>
                  <a:spcPct val="115000"/>
                </a:lnSpc>
                <a:spcBef>
                  <a:spcPts val="0"/>
                </a:spcBef>
                <a:spcAft>
                  <a:spcPts val="0"/>
                </a:spcAft>
                <a:buNone/>
              </a:pPr>
              <a:r>
                <a:rPr lang="en" sz="1000">
                  <a:latin typeface="Lexend Deca"/>
                  <a:ea typeface="Lexend Deca"/>
                  <a:cs typeface="Lexend Deca"/>
                  <a:sym typeface="Lexend Deca"/>
                </a:rPr>
                <a:t>Pitt FB: 45k/game for 6 games</a:t>
              </a:r>
              <a:endParaRPr sz="1000">
                <a:latin typeface="Lexend Deca"/>
                <a:ea typeface="Lexend Deca"/>
                <a:cs typeface="Lexend Deca"/>
                <a:sym typeface="Lexend Deca"/>
              </a:endParaRPr>
            </a:p>
            <a:p>
              <a:pPr marL="0" lvl="0" indent="0" algn="l" rtl="0">
                <a:lnSpc>
                  <a:spcPct val="115000"/>
                </a:lnSpc>
                <a:spcBef>
                  <a:spcPts val="0"/>
                </a:spcBef>
                <a:spcAft>
                  <a:spcPts val="0"/>
                </a:spcAft>
                <a:buNone/>
              </a:pPr>
              <a:r>
                <a:rPr lang="en" sz="1000">
                  <a:latin typeface="Lexend Deca"/>
                  <a:ea typeface="Lexend Deca"/>
                  <a:cs typeface="Lexend Deca"/>
                  <a:sym typeface="Lexend Deca"/>
                </a:rPr>
                <a:t>Pirates: 22k/game for 81 games</a:t>
              </a:r>
              <a:endParaRPr sz="1000">
                <a:latin typeface="Lexend Deca"/>
                <a:ea typeface="Lexend Deca"/>
                <a:cs typeface="Lexend Deca"/>
                <a:sym typeface="Lexend Deca"/>
              </a:endParaRPr>
            </a:p>
            <a:p>
              <a:pPr marL="0" lvl="0" indent="0" algn="l" rtl="0">
                <a:lnSpc>
                  <a:spcPct val="115000"/>
                </a:lnSpc>
                <a:spcBef>
                  <a:spcPts val="0"/>
                </a:spcBef>
                <a:spcAft>
                  <a:spcPts val="0"/>
                </a:spcAft>
                <a:buNone/>
              </a:pPr>
              <a:r>
                <a:rPr lang="en" sz="1000">
                  <a:latin typeface="Lexend Deca"/>
                  <a:ea typeface="Lexend Deca"/>
                  <a:cs typeface="Lexend Deca"/>
                  <a:sym typeface="Lexend Deca"/>
                </a:rPr>
                <a:t>Total: 2.56 million visitors</a:t>
              </a:r>
              <a:endParaRPr sz="1000">
                <a:latin typeface="Lexend Deca"/>
                <a:ea typeface="Lexend Deca"/>
                <a:cs typeface="Lexend Deca"/>
                <a:sym typeface="Lexend Deca"/>
              </a:endParaRPr>
            </a:p>
            <a:p>
              <a:pPr marL="0" lvl="0" indent="0" algn="r" rtl="0">
                <a:lnSpc>
                  <a:spcPct val="115000"/>
                </a:lnSpc>
                <a:spcBef>
                  <a:spcPts val="0"/>
                </a:spcBef>
                <a:spcAft>
                  <a:spcPts val="0"/>
                </a:spcAft>
                <a:buNone/>
              </a:pPr>
              <a:endParaRPr sz="800" b="1">
                <a:latin typeface="Lexend Deca"/>
                <a:ea typeface="Lexend Deca"/>
                <a:cs typeface="Lexend Deca"/>
                <a:sym typeface="Lexend Deca"/>
              </a:endParaRPr>
            </a:p>
            <a:p>
              <a:pPr marL="0" lvl="0" indent="0" algn="ctr" rtl="0">
                <a:lnSpc>
                  <a:spcPct val="115000"/>
                </a:lnSpc>
                <a:spcBef>
                  <a:spcPts val="0"/>
                </a:spcBef>
                <a:spcAft>
                  <a:spcPts val="0"/>
                </a:spcAft>
                <a:buNone/>
              </a:pPr>
              <a:endParaRPr sz="800" b="1">
                <a:latin typeface="Lexend Deca"/>
                <a:ea typeface="Lexend Deca"/>
                <a:cs typeface="Lexend Deca"/>
                <a:sym typeface="Lexend Deca"/>
              </a:endParaRPr>
            </a:p>
          </p:txBody>
        </p:sp>
      </p:grpSp>
      <p:grpSp>
        <p:nvGrpSpPr>
          <p:cNvPr id="999" name="Google Shape;999;p58"/>
          <p:cNvGrpSpPr/>
          <p:nvPr/>
        </p:nvGrpSpPr>
        <p:grpSpPr>
          <a:xfrm>
            <a:off x="5517375" y="1252538"/>
            <a:ext cx="4228138" cy="1143667"/>
            <a:chOff x="5517376" y="1407250"/>
            <a:chExt cx="4228138" cy="879000"/>
          </a:xfrm>
        </p:grpSpPr>
        <p:cxnSp>
          <p:nvCxnSpPr>
            <p:cNvPr id="1000" name="Google Shape;1000;p58"/>
            <p:cNvCxnSpPr/>
            <p:nvPr/>
          </p:nvCxnSpPr>
          <p:spPr>
            <a:xfrm flipH="1">
              <a:off x="5517376" y="1649190"/>
              <a:ext cx="409800" cy="241500"/>
            </a:xfrm>
            <a:prstGeom prst="straightConnector1">
              <a:avLst/>
            </a:prstGeom>
            <a:noFill/>
            <a:ln w="19050" cap="flat" cmpd="sng">
              <a:solidFill>
                <a:srgbClr val="2F2F2F"/>
              </a:solidFill>
              <a:prstDash val="solid"/>
              <a:round/>
              <a:headEnd type="oval" w="med" len="med"/>
              <a:tailEnd type="none" w="sm" len="sm"/>
            </a:ln>
          </p:spPr>
        </p:cxnSp>
        <p:sp>
          <p:nvSpPr>
            <p:cNvPr id="1001" name="Google Shape;1001;p58"/>
            <p:cNvSpPr txBox="1"/>
            <p:nvPr/>
          </p:nvSpPr>
          <p:spPr>
            <a:xfrm>
              <a:off x="5950813" y="1407250"/>
              <a:ext cx="3794700" cy="87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latin typeface="Lexend Deca"/>
                  <a:ea typeface="Lexend Deca"/>
                  <a:cs typeface="Lexend Deca"/>
                  <a:sym typeface="Lexend Deca"/>
                </a:rPr>
                <a:t>Entertainment Mass</a:t>
              </a:r>
              <a:endParaRPr sz="1200" b="1">
                <a:latin typeface="Lexend Deca"/>
                <a:ea typeface="Lexend Deca"/>
                <a:cs typeface="Lexend Deca"/>
                <a:sym typeface="Lexend Deca"/>
              </a:endParaRPr>
            </a:p>
            <a:p>
              <a:pPr marL="0" lvl="0" indent="0" algn="l" rtl="0">
                <a:lnSpc>
                  <a:spcPct val="115000"/>
                </a:lnSpc>
                <a:spcBef>
                  <a:spcPts val="0"/>
                </a:spcBef>
                <a:spcAft>
                  <a:spcPts val="0"/>
                </a:spcAft>
                <a:buNone/>
              </a:pPr>
              <a:endParaRPr sz="600">
                <a:latin typeface="Lexend Deca"/>
                <a:ea typeface="Lexend Deca"/>
                <a:cs typeface="Lexend Deca"/>
                <a:sym typeface="Lexend Deca"/>
              </a:endParaRPr>
            </a:p>
            <a:p>
              <a:pPr marL="0" lvl="0" indent="0" algn="l" rtl="0">
                <a:lnSpc>
                  <a:spcPct val="115000"/>
                </a:lnSpc>
                <a:spcBef>
                  <a:spcPts val="0"/>
                </a:spcBef>
                <a:spcAft>
                  <a:spcPts val="0"/>
                </a:spcAft>
                <a:buNone/>
              </a:pPr>
              <a:r>
                <a:rPr lang="en" sz="1000">
                  <a:latin typeface="Lexend Deca"/>
                  <a:ea typeface="Lexend Deca"/>
                  <a:cs typeface="Lexend Deca"/>
                  <a:sym typeface="Lexend Deca"/>
                </a:rPr>
                <a:t>StageAE: 3k/event for 100 events</a:t>
              </a:r>
              <a:endParaRPr sz="1000">
                <a:latin typeface="Lexend Deca"/>
                <a:ea typeface="Lexend Deca"/>
                <a:cs typeface="Lexend Deca"/>
                <a:sym typeface="Lexend Deca"/>
              </a:endParaRPr>
            </a:p>
            <a:p>
              <a:pPr marL="0" lvl="0" indent="0" algn="l" rtl="0">
                <a:lnSpc>
                  <a:spcPct val="115000"/>
                </a:lnSpc>
                <a:spcBef>
                  <a:spcPts val="0"/>
                </a:spcBef>
                <a:spcAft>
                  <a:spcPts val="0"/>
                </a:spcAft>
                <a:buNone/>
              </a:pPr>
              <a:r>
                <a:rPr lang="en" sz="1000">
                  <a:latin typeface="Lexend Deca"/>
                  <a:ea typeface="Lexend Deca"/>
                  <a:cs typeface="Lexend Deca"/>
                  <a:sym typeface="Lexend Deca"/>
                </a:rPr>
                <a:t>Total: 300k visitors</a:t>
              </a:r>
              <a:endParaRPr sz="1000">
                <a:latin typeface="Lexend Deca"/>
                <a:ea typeface="Lexend Deca"/>
                <a:cs typeface="Lexend Deca"/>
                <a:sym typeface="Lexend Deca"/>
              </a:endParaRPr>
            </a:p>
          </p:txBody>
        </p:sp>
      </p:grpSp>
      <p:grpSp>
        <p:nvGrpSpPr>
          <p:cNvPr id="1002" name="Google Shape;1002;p58"/>
          <p:cNvGrpSpPr/>
          <p:nvPr/>
        </p:nvGrpSpPr>
        <p:grpSpPr>
          <a:xfrm>
            <a:off x="3125700" y="3828715"/>
            <a:ext cx="2892600" cy="1269647"/>
            <a:chOff x="3217900" y="3535140"/>
            <a:chExt cx="2892600" cy="1269647"/>
          </a:xfrm>
        </p:grpSpPr>
        <p:cxnSp>
          <p:nvCxnSpPr>
            <p:cNvPr id="1003" name="Google Shape;1003;p58"/>
            <p:cNvCxnSpPr/>
            <p:nvPr/>
          </p:nvCxnSpPr>
          <p:spPr>
            <a:xfrm rot="10800000">
              <a:off x="4556399" y="3535140"/>
              <a:ext cx="0" cy="460500"/>
            </a:xfrm>
            <a:prstGeom prst="straightConnector1">
              <a:avLst/>
            </a:prstGeom>
            <a:noFill/>
            <a:ln w="19050" cap="flat" cmpd="sng">
              <a:solidFill>
                <a:srgbClr val="505050"/>
              </a:solidFill>
              <a:prstDash val="solid"/>
              <a:round/>
              <a:headEnd type="oval" w="med" len="med"/>
              <a:tailEnd type="none" w="sm" len="sm"/>
            </a:ln>
          </p:spPr>
        </p:cxnSp>
        <p:sp>
          <p:nvSpPr>
            <p:cNvPr id="1004" name="Google Shape;1004;p58"/>
            <p:cNvSpPr txBox="1"/>
            <p:nvPr/>
          </p:nvSpPr>
          <p:spPr>
            <a:xfrm>
              <a:off x="3217900" y="4135188"/>
              <a:ext cx="28926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latin typeface="Lexend Deca"/>
                  <a:ea typeface="Lexend Deca"/>
                  <a:cs typeface="Lexend Deca"/>
                  <a:sym typeface="Lexend Deca"/>
                </a:rPr>
                <a:t>Festival/Community Mass</a:t>
              </a:r>
              <a:endParaRPr sz="1200" b="1">
                <a:latin typeface="Lexend Deca"/>
                <a:ea typeface="Lexend Deca"/>
                <a:cs typeface="Lexend Deca"/>
                <a:sym typeface="Lexend Deca"/>
              </a:endParaRPr>
            </a:p>
            <a:p>
              <a:pPr marL="0" lvl="0" indent="0" algn="ctr" rtl="0">
                <a:lnSpc>
                  <a:spcPct val="115000"/>
                </a:lnSpc>
                <a:spcBef>
                  <a:spcPts val="0"/>
                </a:spcBef>
                <a:spcAft>
                  <a:spcPts val="0"/>
                </a:spcAft>
                <a:buNone/>
              </a:pPr>
              <a:endParaRPr sz="600">
                <a:latin typeface="Lexend Deca"/>
                <a:ea typeface="Lexend Deca"/>
                <a:cs typeface="Lexend Deca"/>
                <a:sym typeface="Lexend Deca"/>
              </a:endParaRPr>
            </a:p>
            <a:p>
              <a:pPr marL="0" lvl="0" indent="0" algn="l" rtl="0">
                <a:lnSpc>
                  <a:spcPct val="115000"/>
                </a:lnSpc>
                <a:spcBef>
                  <a:spcPts val="0"/>
                </a:spcBef>
                <a:spcAft>
                  <a:spcPts val="0"/>
                </a:spcAft>
                <a:buNone/>
              </a:pPr>
              <a:r>
                <a:rPr lang="en" sz="1000">
                  <a:latin typeface="Lexend Deca"/>
                  <a:ea typeface="Lexend Deca"/>
                  <a:cs typeface="Lexend Deca"/>
                  <a:sym typeface="Lexend Deca"/>
                </a:rPr>
                <a:t>Festivals: 300/event for 30 events</a:t>
              </a:r>
              <a:endParaRPr sz="1000">
                <a:latin typeface="Lexend Deca"/>
                <a:ea typeface="Lexend Deca"/>
                <a:cs typeface="Lexend Deca"/>
                <a:sym typeface="Lexend Deca"/>
              </a:endParaRPr>
            </a:p>
            <a:p>
              <a:pPr marL="0" lvl="0" indent="0" algn="l" rtl="0">
                <a:lnSpc>
                  <a:spcPct val="115000"/>
                </a:lnSpc>
                <a:spcBef>
                  <a:spcPts val="0"/>
                </a:spcBef>
                <a:spcAft>
                  <a:spcPts val="0"/>
                </a:spcAft>
                <a:buNone/>
              </a:pPr>
              <a:r>
                <a:rPr lang="en" sz="1000">
                  <a:latin typeface="Lexend Deca"/>
                  <a:ea typeface="Lexend Deca"/>
                  <a:cs typeface="Lexend Deca"/>
                  <a:sym typeface="Lexend Deca"/>
                </a:rPr>
                <a:t>Total: 90k visitors</a:t>
              </a:r>
              <a:endParaRPr sz="1000">
                <a:latin typeface="Lexend Deca"/>
                <a:ea typeface="Lexend Deca"/>
                <a:cs typeface="Lexend Deca"/>
                <a:sym typeface="Lexend Deca"/>
              </a:endParaRPr>
            </a:p>
          </p:txBody>
        </p:sp>
      </p:grpSp>
      <p:sp>
        <p:nvSpPr>
          <p:cNvPr id="1005" name="Google Shape;1005;p58"/>
          <p:cNvSpPr txBox="1"/>
          <p:nvPr/>
        </p:nvSpPr>
        <p:spPr>
          <a:xfrm>
            <a:off x="3879609" y="2333685"/>
            <a:ext cx="1443600" cy="804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500" b="1">
                <a:latin typeface="Lexend Deca"/>
                <a:ea typeface="Lexend Deca"/>
                <a:cs typeface="Lexend Deca"/>
                <a:sym typeface="Lexend Deca"/>
              </a:rPr>
              <a:t>2.95 Million visitors</a:t>
            </a:r>
            <a:endParaRPr sz="2500" b="1">
              <a:latin typeface="Lexend Deca"/>
              <a:ea typeface="Lexend Deca"/>
              <a:cs typeface="Lexend Deca"/>
              <a:sym typeface="Lexend Deca"/>
            </a:endParaRPr>
          </a:p>
        </p:txBody>
      </p:sp>
      <p:sp>
        <p:nvSpPr>
          <p:cNvPr id="1006" name="Google Shape;1006;p58"/>
          <p:cNvSpPr/>
          <p:nvPr/>
        </p:nvSpPr>
        <p:spPr>
          <a:xfrm rot="1800047">
            <a:off x="3167243" y="1390359"/>
            <a:ext cx="2690936" cy="2690936"/>
          </a:xfrm>
          <a:prstGeom prst="blockArc">
            <a:avLst>
              <a:gd name="adj1" fmla="val 14414370"/>
              <a:gd name="adj2" fmla="val 694"/>
              <a:gd name="adj3" fmla="val 9562"/>
            </a:avLst>
          </a:prstGeom>
          <a:solidFill>
            <a:srgbClr val="2F2F2F"/>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8"/>
          <p:cNvSpPr/>
          <p:nvPr/>
        </p:nvSpPr>
        <p:spPr>
          <a:xfrm rot="-1800047" flipH="1">
            <a:off x="3218831" y="1390359"/>
            <a:ext cx="2690936" cy="2690936"/>
          </a:xfrm>
          <a:prstGeom prst="blockArc">
            <a:avLst>
              <a:gd name="adj1" fmla="val 14348563"/>
              <a:gd name="adj2" fmla="val 21472873"/>
              <a:gd name="adj3" fmla="val 9381"/>
            </a:avLst>
          </a:prstGeom>
          <a:solidFill>
            <a:srgbClr val="AAAAA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8"/>
          <p:cNvSpPr/>
          <p:nvPr/>
        </p:nvSpPr>
        <p:spPr>
          <a:xfrm rot="-8100000">
            <a:off x="4383315" y="1364593"/>
            <a:ext cx="363170" cy="363170"/>
          </a:xfrm>
          <a:prstGeom prst="rtTriangle">
            <a:avLst/>
          </a:prstGeom>
          <a:solidFill>
            <a:srgbClr val="AA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8"/>
          <p:cNvSpPr/>
          <p:nvPr/>
        </p:nvSpPr>
        <p:spPr>
          <a:xfrm rot="-9000757" flipH="1">
            <a:off x="3226878" y="1283133"/>
            <a:ext cx="2690226" cy="2690226"/>
          </a:xfrm>
          <a:prstGeom prst="blockArc">
            <a:avLst>
              <a:gd name="adj1" fmla="val 14316164"/>
              <a:gd name="adj2" fmla="val 21502663"/>
              <a:gd name="adj3" fmla="val 9415"/>
            </a:avLst>
          </a:prstGeom>
          <a:solidFill>
            <a:srgbClr val="505050"/>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8"/>
          <p:cNvSpPr/>
          <p:nvPr/>
        </p:nvSpPr>
        <p:spPr>
          <a:xfrm rot="-1027861">
            <a:off x="5490274" y="3016832"/>
            <a:ext cx="312672" cy="312672"/>
          </a:xfrm>
          <a:prstGeom prst="rtTriangle">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8"/>
          <p:cNvSpPr/>
          <p:nvPr/>
        </p:nvSpPr>
        <p:spPr>
          <a:xfrm rot="6359841">
            <a:off x="3345001" y="3087837"/>
            <a:ext cx="363580" cy="363580"/>
          </a:xfrm>
          <a:prstGeom prst="rtTriangle">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8"/>
          <p:cNvSpPr txBox="1"/>
          <p:nvPr/>
        </p:nvSpPr>
        <p:spPr>
          <a:xfrm>
            <a:off x="0" y="5283625"/>
            <a:ext cx="4288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exend Deca"/>
                <a:ea typeface="Lexend Deca"/>
                <a:cs typeface="Lexend Deca"/>
                <a:sym typeface="Lexend Deca"/>
              </a:rPr>
              <a:t>**All calculations and totals are per calendar year</a:t>
            </a:r>
            <a:endParaRPr sz="1100">
              <a:latin typeface="Lexend Deca"/>
              <a:ea typeface="Lexend Deca"/>
              <a:cs typeface="Lexend Deca"/>
              <a:sym typeface="Lexend Deca"/>
            </a:endParaRPr>
          </a:p>
        </p:txBody>
      </p:sp>
      <p:sp>
        <p:nvSpPr>
          <p:cNvPr id="1013" name="Google Shape;1013;p58"/>
          <p:cNvSpPr txBox="1"/>
          <p:nvPr/>
        </p:nvSpPr>
        <p:spPr>
          <a:xfrm>
            <a:off x="294175" y="3494475"/>
            <a:ext cx="2320800" cy="615600"/>
          </a:xfrm>
          <a:prstGeom prst="rect">
            <a:avLst/>
          </a:prstGeom>
          <a:solidFill>
            <a:schemeClr val="dk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2"/>
                </a:solidFill>
                <a:latin typeface="Lexend Deca"/>
                <a:ea typeface="Lexend Deca"/>
                <a:cs typeface="Lexend Deca"/>
                <a:sym typeface="Lexend Deca"/>
              </a:rPr>
              <a:t>225</a:t>
            </a:r>
            <a:r>
              <a:rPr lang="en">
                <a:solidFill>
                  <a:schemeClr val="dk1"/>
                </a:solidFill>
                <a:latin typeface="Lexend Deca"/>
                <a:ea typeface="Lexend Deca"/>
                <a:cs typeface="Lexend Deca"/>
                <a:sym typeface="Lexend Deca"/>
              </a:rPr>
              <a:t> Events</a:t>
            </a:r>
            <a:endParaRPr>
              <a:solidFill>
                <a:schemeClr val="dk1"/>
              </a:solidFill>
              <a:latin typeface="Lexend Deca"/>
              <a:ea typeface="Lexend Deca"/>
              <a:cs typeface="Lexend Deca"/>
              <a:sym typeface="Lexend Deca"/>
            </a:endParaRPr>
          </a:p>
          <a:p>
            <a:pPr marL="0" lvl="0" indent="0" algn="l" rtl="0">
              <a:spcBef>
                <a:spcPts val="0"/>
              </a:spcBef>
              <a:spcAft>
                <a:spcPts val="0"/>
              </a:spcAft>
              <a:buNone/>
            </a:pPr>
            <a:r>
              <a:rPr lang="en" b="1">
                <a:solidFill>
                  <a:schemeClr val="lt2"/>
                </a:solidFill>
                <a:latin typeface="Lexend Deca"/>
                <a:ea typeface="Lexend Deca"/>
                <a:cs typeface="Lexend Deca"/>
                <a:sym typeface="Lexend Deca"/>
              </a:rPr>
              <a:t>Year-round</a:t>
            </a:r>
            <a:r>
              <a:rPr lang="en">
                <a:solidFill>
                  <a:schemeClr val="dk1"/>
                </a:solidFill>
                <a:latin typeface="Lexend Deca"/>
                <a:ea typeface="Lexend Deca"/>
                <a:cs typeface="Lexend Deca"/>
                <a:sym typeface="Lexend Deca"/>
              </a:rPr>
              <a:t> capability</a:t>
            </a:r>
            <a:endParaRPr>
              <a:solidFill>
                <a:schemeClr val="dk1"/>
              </a:solidFill>
              <a:latin typeface="Lexend Deca"/>
              <a:ea typeface="Lexend Deca"/>
              <a:cs typeface="Lexend Deca"/>
              <a:sym typeface="Lexend Dec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59"/>
          <p:cNvSpPr txBox="1">
            <a:spLocks noGrp="1"/>
          </p:cNvSpPr>
          <p:nvPr>
            <p:ph type="title"/>
          </p:nvPr>
        </p:nvSpPr>
        <p:spPr>
          <a:xfrm>
            <a:off x="1303950" y="341800"/>
            <a:ext cx="653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A Hub for Value Creation within the City of Pittsburgh</a:t>
            </a:r>
            <a:endParaRPr sz="2700"/>
          </a:p>
        </p:txBody>
      </p:sp>
      <p:cxnSp>
        <p:nvCxnSpPr>
          <p:cNvPr id="1019" name="Google Shape;1019;p59"/>
          <p:cNvCxnSpPr/>
          <p:nvPr/>
        </p:nvCxnSpPr>
        <p:spPr>
          <a:xfrm>
            <a:off x="3407000" y="2987813"/>
            <a:ext cx="635400" cy="0"/>
          </a:xfrm>
          <a:prstGeom prst="straightConnector1">
            <a:avLst/>
          </a:prstGeom>
          <a:noFill/>
          <a:ln w="28575" cap="flat" cmpd="sng">
            <a:solidFill>
              <a:srgbClr val="F2F2F2"/>
            </a:solidFill>
            <a:prstDash val="solid"/>
            <a:round/>
            <a:headEnd type="none" w="med" len="med"/>
            <a:tailEnd type="none" w="med" len="med"/>
          </a:ln>
        </p:spPr>
      </p:cxnSp>
      <p:cxnSp>
        <p:nvCxnSpPr>
          <p:cNvPr id="1020" name="Google Shape;1020;p59"/>
          <p:cNvCxnSpPr/>
          <p:nvPr/>
        </p:nvCxnSpPr>
        <p:spPr>
          <a:xfrm>
            <a:off x="5196913" y="2987813"/>
            <a:ext cx="635400" cy="0"/>
          </a:xfrm>
          <a:prstGeom prst="straightConnector1">
            <a:avLst/>
          </a:prstGeom>
          <a:noFill/>
          <a:ln w="28575" cap="flat" cmpd="sng">
            <a:solidFill>
              <a:schemeClr val="lt2"/>
            </a:solidFill>
            <a:prstDash val="solid"/>
            <a:round/>
            <a:headEnd type="none" w="med" len="med"/>
            <a:tailEnd type="none" w="med" len="med"/>
          </a:ln>
        </p:spPr>
      </p:cxnSp>
      <p:grpSp>
        <p:nvGrpSpPr>
          <p:cNvPr id="1021" name="Google Shape;1021;p59"/>
          <p:cNvGrpSpPr/>
          <p:nvPr/>
        </p:nvGrpSpPr>
        <p:grpSpPr>
          <a:xfrm rot="10800000">
            <a:off x="5881249" y="2160581"/>
            <a:ext cx="1105610" cy="1385331"/>
            <a:chOff x="2332275" y="1617275"/>
            <a:chExt cx="1090775" cy="1327200"/>
          </a:xfrm>
        </p:grpSpPr>
        <p:sp>
          <p:nvSpPr>
            <p:cNvPr id="1022" name="Google Shape;1022;p59"/>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9"/>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9"/>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59"/>
          <p:cNvGrpSpPr/>
          <p:nvPr/>
        </p:nvGrpSpPr>
        <p:grpSpPr>
          <a:xfrm rot="10800000">
            <a:off x="2203574" y="2160581"/>
            <a:ext cx="1105610" cy="1385331"/>
            <a:chOff x="2332275" y="1617275"/>
            <a:chExt cx="1090775" cy="1327200"/>
          </a:xfrm>
        </p:grpSpPr>
        <p:sp>
          <p:nvSpPr>
            <p:cNvPr id="1026" name="Google Shape;1026;p59"/>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9"/>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9"/>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59"/>
          <p:cNvGrpSpPr/>
          <p:nvPr/>
        </p:nvGrpSpPr>
        <p:grpSpPr>
          <a:xfrm>
            <a:off x="4042399" y="2295156"/>
            <a:ext cx="1105610" cy="1385331"/>
            <a:chOff x="2332275" y="1617275"/>
            <a:chExt cx="1090775" cy="1327200"/>
          </a:xfrm>
        </p:grpSpPr>
        <p:sp>
          <p:nvSpPr>
            <p:cNvPr id="1030" name="Google Shape;1030;p59"/>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9"/>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9"/>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59"/>
          <p:cNvGrpSpPr/>
          <p:nvPr/>
        </p:nvGrpSpPr>
        <p:grpSpPr>
          <a:xfrm>
            <a:off x="4429615" y="2669689"/>
            <a:ext cx="380081" cy="367111"/>
            <a:chOff x="-38905225" y="3591875"/>
            <a:chExt cx="325300" cy="314200"/>
          </a:xfrm>
        </p:grpSpPr>
        <p:sp>
          <p:nvSpPr>
            <p:cNvPr id="1034" name="Google Shape;1034;p59"/>
            <p:cNvSpPr/>
            <p:nvPr/>
          </p:nvSpPr>
          <p:spPr>
            <a:xfrm>
              <a:off x="-38716975" y="3591875"/>
              <a:ext cx="137050" cy="131625"/>
            </a:xfrm>
            <a:custGeom>
              <a:avLst/>
              <a:gdLst/>
              <a:ahLst/>
              <a:cxnLst/>
              <a:rect l="l" t="t" r="r" b="b"/>
              <a:pathLst>
                <a:path w="5482" h="5265" extrusionOk="0">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9"/>
            <p:cNvSpPr/>
            <p:nvPr/>
          </p:nvSpPr>
          <p:spPr>
            <a:xfrm>
              <a:off x="-38905225" y="3774675"/>
              <a:ext cx="137075" cy="131400"/>
            </a:xfrm>
            <a:custGeom>
              <a:avLst/>
              <a:gdLst/>
              <a:ahLst/>
              <a:cxnLst/>
              <a:rect l="l" t="t" r="r" b="b"/>
              <a:pathLst>
                <a:path w="5483" h="5256" extrusionOk="0">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9"/>
            <p:cNvSpPr/>
            <p:nvPr/>
          </p:nvSpPr>
          <p:spPr>
            <a:xfrm>
              <a:off x="-38891050" y="3599025"/>
              <a:ext cx="298525" cy="300900"/>
            </a:xfrm>
            <a:custGeom>
              <a:avLst/>
              <a:gdLst/>
              <a:ahLst/>
              <a:cxnLst/>
              <a:rect l="l" t="t" r="r" b="b"/>
              <a:pathLst>
                <a:path w="11941" h="12036" extrusionOk="0">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9"/>
          <p:cNvGrpSpPr/>
          <p:nvPr/>
        </p:nvGrpSpPr>
        <p:grpSpPr>
          <a:xfrm>
            <a:off x="6267228" y="2834186"/>
            <a:ext cx="333585" cy="307287"/>
            <a:chOff x="2682350" y="2643425"/>
            <a:chExt cx="473775" cy="436425"/>
          </a:xfrm>
        </p:grpSpPr>
        <p:sp>
          <p:nvSpPr>
            <p:cNvPr id="1038" name="Google Shape;1038;p59"/>
            <p:cNvSpPr/>
            <p:nvPr/>
          </p:nvSpPr>
          <p:spPr>
            <a:xfrm>
              <a:off x="2682350" y="2725775"/>
              <a:ext cx="70175" cy="73425"/>
            </a:xfrm>
            <a:custGeom>
              <a:avLst/>
              <a:gdLst/>
              <a:ahLst/>
              <a:cxnLst/>
              <a:rect l="l" t="t" r="r" b="b"/>
              <a:pathLst>
                <a:path w="2807" h="2937" extrusionOk="0">
                  <a:moveTo>
                    <a:pt x="1130" y="1"/>
                  </a:moveTo>
                  <a:cubicBezTo>
                    <a:pt x="506" y="1"/>
                    <a:pt x="1" y="504"/>
                    <a:pt x="1" y="1130"/>
                  </a:cubicBezTo>
                  <a:lnTo>
                    <a:pt x="1" y="2937"/>
                  </a:lnTo>
                  <a:lnTo>
                    <a:pt x="1991" y="2937"/>
                  </a:lnTo>
                  <a:cubicBezTo>
                    <a:pt x="2443" y="2937"/>
                    <a:pt x="2807" y="2572"/>
                    <a:pt x="2807" y="2124"/>
                  </a:cubicBezTo>
                  <a:lnTo>
                    <a:pt x="2807"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9" name="Google Shape;1039;p59"/>
            <p:cNvSpPr/>
            <p:nvPr/>
          </p:nvSpPr>
          <p:spPr>
            <a:xfrm>
              <a:off x="2682350" y="3006350"/>
              <a:ext cx="70175" cy="73500"/>
            </a:xfrm>
            <a:custGeom>
              <a:avLst/>
              <a:gdLst/>
              <a:ahLst/>
              <a:cxnLst/>
              <a:rect l="l" t="t" r="r" b="b"/>
              <a:pathLst>
                <a:path w="2807" h="2940" extrusionOk="0">
                  <a:moveTo>
                    <a:pt x="1" y="1"/>
                  </a:moveTo>
                  <a:lnTo>
                    <a:pt x="1" y="1811"/>
                  </a:lnTo>
                  <a:cubicBezTo>
                    <a:pt x="1" y="2434"/>
                    <a:pt x="506" y="2940"/>
                    <a:pt x="1130" y="2940"/>
                  </a:cubicBezTo>
                  <a:lnTo>
                    <a:pt x="2807" y="2940"/>
                  </a:lnTo>
                  <a:lnTo>
                    <a:pt x="2807" y="817"/>
                  </a:lnTo>
                  <a:cubicBezTo>
                    <a:pt x="2807" y="365"/>
                    <a:pt x="2443" y="4"/>
                    <a:pt x="1991"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0" name="Google Shape;1040;p59"/>
            <p:cNvSpPr/>
            <p:nvPr/>
          </p:nvSpPr>
          <p:spPr>
            <a:xfrm>
              <a:off x="3085925" y="2725700"/>
              <a:ext cx="70200" cy="73500"/>
            </a:xfrm>
            <a:custGeom>
              <a:avLst/>
              <a:gdLst/>
              <a:ahLst/>
              <a:cxnLst/>
              <a:rect l="l" t="t" r="r" b="b"/>
              <a:pathLst>
                <a:path w="2808" h="2940" extrusionOk="0">
                  <a:moveTo>
                    <a:pt x="1" y="1"/>
                  </a:moveTo>
                  <a:lnTo>
                    <a:pt x="1" y="2127"/>
                  </a:lnTo>
                  <a:cubicBezTo>
                    <a:pt x="1" y="2575"/>
                    <a:pt x="365" y="2940"/>
                    <a:pt x="817" y="2940"/>
                  </a:cubicBezTo>
                  <a:lnTo>
                    <a:pt x="2807" y="2940"/>
                  </a:lnTo>
                  <a:lnTo>
                    <a:pt x="2807" y="1130"/>
                  </a:lnTo>
                  <a:cubicBezTo>
                    <a:pt x="2807" y="507"/>
                    <a:pt x="2301" y="1"/>
                    <a:pt x="1678"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1" name="Google Shape;1041;p59"/>
            <p:cNvSpPr/>
            <p:nvPr/>
          </p:nvSpPr>
          <p:spPr>
            <a:xfrm>
              <a:off x="2825150" y="2843075"/>
              <a:ext cx="180700" cy="107375"/>
            </a:xfrm>
            <a:custGeom>
              <a:avLst/>
              <a:gdLst/>
              <a:ahLst/>
              <a:cxnLst/>
              <a:rect l="l" t="t" r="r" b="b"/>
              <a:pathLst>
                <a:path w="7228" h="4295" extrusionOk="0">
                  <a:moveTo>
                    <a:pt x="5024" y="714"/>
                  </a:moveTo>
                  <a:cubicBezTo>
                    <a:pt x="5337" y="714"/>
                    <a:pt x="5590" y="967"/>
                    <a:pt x="5590" y="1277"/>
                  </a:cubicBezTo>
                  <a:cubicBezTo>
                    <a:pt x="5590" y="1590"/>
                    <a:pt x="5337" y="1843"/>
                    <a:pt x="5024" y="1843"/>
                  </a:cubicBezTo>
                  <a:lnTo>
                    <a:pt x="2503" y="1843"/>
                  </a:lnTo>
                  <a:cubicBezTo>
                    <a:pt x="2190" y="1843"/>
                    <a:pt x="1937" y="1590"/>
                    <a:pt x="1937" y="1277"/>
                  </a:cubicBezTo>
                  <a:cubicBezTo>
                    <a:pt x="1937" y="967"/>
                    <a:pt x="2190" y="714"/>
                    <a:pt x="2503" y="714"/>
                  </a:cubicBezTo>
                  <a:close/>
                  <a:moveTo>
                    <a:pt x="6078" y="2452"/>
                  </a:moveTo>
                  <a:cubicBezTo>
                    <a:pt x="6391" y="2452"/>
                    <a:pt x="6644" y="2704"/>
                    <a:pt x="6644" y="3018"/>
                  </a:cubicBezTo>
                  <a:cubicBezTo>
                    <a:pt x="6644" y="3328"/>
                    <a:pt x="6391" y="3581"/>
                    <a:pt x="6078" y="3581"/>
                  </a:cubicBezTo>
                  <a:lnTo>
                    <a:pt x="1449" y="3581"/>
                  </a:lnTo>
                  <a:cubicBezTo>
                    <a:pt x="1136" y="3581"/>
                    <a:pt x="883" y="3328"/>
                    <a:pt x="883" y="3018"/>
                  </a:cubicBezTo>
                  <a:cubicBezTo>
                    <a:pt x="883" y="2704"/>
                    <a:pt x="1136" y="2452"/>
                    <a:pt x="1449" y="2452"/>
                  </a:cubicBezTo>
                  <a:close/>
                  <a:moveTo>
                    <a:pt x="1" y="0"/>
                  </a:moveTo>
                  <a:lnTo>
                    <a:pt x="1" y="4294"/>
                  </a:lnTo>
                  <a:lnTo>
                    <a:pt x="7228" y="4294"/>
                  </a:lnTo>
                  <a:lnTo>
                    <a:pt x="7228" y="0"/>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2" name="Google Shape;1042;p59"/>
            <p:cNvSpPr/>
            <p:nvPr/>
          </p:nvSpPr>
          <p:spPr>
            <a:xfrm>
              <a:off x="2682350" y="2725700"/>
              <a:ext cx="473775" cy="354150"/>
            </a:xfrm>
            <a:custGeom>
              <a:avLst/>
              <a:gdLst/>
              <a:ahLst/>
              <a:cxnLst/>
              <a:rect l="l" t="t" r="r" b="b"/>
              <a:pathLst>
                <a:path w="18951" h="14166" extrusionOk="0">
                  <a:moveTo>
                    <a:pt x="13503" y="3566"/>
                  </a:moveTo>
                  <a:cubicBezTo>
                    <a:pt x="13816" y="3566"/>
                    <a:pt x="14069" y="3819"/>
                    <a:pt x="14069" y="4129"/>
                  </a:cubicBezTo>
                  <a:lnTo>
                    <a:pt x="14069" y="9556"/>
                  </a:lnTo>
                  <a:cubicBezTo>
                    <a:pt x="14069" y="9866"/>
                    <a:pt x="13816" y="10119"/>
                    <a:pt x="13503" y="10119"/>
                  </a:cubicBezTo>
                  <a:lnTo>
                    <a:pt x="5147" y="10119"/>
                  </a:lnTo>
                  <a:cubicBezTo>
                    <a:pt x="4834" y="10119"/>
                    <a:pt x="4584" y="9866"/>
                    <a:pt x="4584" y="9556"/>
                  </a:cubicBezTo>
                  <a:lnTo>
                    <a:pt x="4584" y="4129"/>
                  </a:lnTo>
                  <a:cubicBezTo>
                    <a:pt x="4584" y="3819"/>
                    <a:pt x="4834" y="3566"/>
                    <a:pt x="5147" y="3566"/>
                  </a:cubicBezTo>
                  <a:close/>
                  <a:moveTo>
                    <a:pt x="3936" y="1"/>
                  </a:moveTo>
                  <a:lnTo>
                    <a:pt x="3936" y="2127"/>
                  </a:lnTo>
                  <a:cubicBezTo>
                    <a:pt x="3933" y="3199"/>
                    <a:pt x="3066" y="4069"/>
                    <a:pt x="1991" y="4069"/>
                  </a:cubicBezTo>
                  <a:lnTo>
                    <a:pt x="1" y="4069"/>
                  </a:lnTo>
                  <a:lnTo>
                    <a:pt x="1" y="10098"/>
                  </a:lnTo>
                  <a:lnTo>
                    <a:pt x="1991" y="10098"/>
                  </a:lnTo>
                  <a:cubicBezTo>
                    <a:pt x="3066" y="10101"/>
                    <a:pt x="3933" y="10968"/>
                    <a:pt x="3936" y="12043"/>
                  </a:cubicBezTo>
                  <a:lnTo>
                    <a:pt x="3936" y="14166"/>
                  </a:lnTo>
                  <a:lnTo>
                    <a:pt x="15015" y="14166"/>
                  </a:lnTo>
                  <a:lnTo>
                    <a:pt x="15015" y="12043"/>
                  </a:lnTo>
                  <a:cubicBezTo>
                    <a:pt x="15018" y="10968"/>
                    <a:pt x="15885" y="10101"/>
                    <a:pt x="16960" y="10098"/>
                  </a:cubicBezTo>
                  <a:lnTo>
                    <a:pt x="18950" y="10098"/>
                  </a:lnTo>
                  <a:lnTo>
                    <a:pt x="18950" y="4069"/>
                  </a:lnTo>
                  <a:lnTo>
                    <a:pt x="16960" y="4069"/>
                  </a:lnTo>
                  <a:cubicBezTo>
                    <a:pt x="15885" y="4069"/>
                    <a:pt x="15018" y="3199"/>
                    <a:pt x="15015" y="2127"/>
                  </a:cubicBezTo>
                  <a:lnTo>
                    <a:pt x="15015"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3" name="Google Shape;1043;p59"/>
            <p:cNvSpPr/>
            <p:nvPr/>
          </p:nvSpPr>
          <p:spPr>
            <a:xfrm>
              <a:off x="3085925" y="3006350"/>
              <a:ext cx="70200" cy="73500"/>
            </a:xfrm>
            <a:custGeom>
              <a:avLst/>
              <a:gdLst/>
              <a:ahLst/>
              <a:cxnLst/>
              <a:rect l="l" t="t" r="r" b="b"/>
              <a:pathLst>
                <a:path w="2808" h="2940" extrusionOk="0">
                  <a:moveTo>
                    <a:pt x="817" y="1"/>
                  </a:moveTo>
                  <a:cubicBezTo>
                    <a:pt x="365" y="4"/>
                    <a:pt x="1" y="365"/>
                    <a:pt x="1" y="817"/>
                  </a:cubicBezTo>
                  <a:lnTo>
                    <a:pt x="1" y="2940"/>
                  </a:lnTo>
                  <a:lnTo>
                    <a:pt x="1678" y="2940"/>
                  </a:lnTo>
                  <a:cubicBezTo>
                    <a:pt x="2301" y="2940"/>
                    <a:pt x="2807" y="2434"/>
                    <a:pt x="2807" y="1811"/>
                  </a:cubicBezTo>
                  <a:lnTo>
                    <a:pt x="2807"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4" name="Google Shape;1044;p59"/>
            <p:cNvSpPr/>
            <p:nvPr/>
          </p:nvSpPr>
          <p:spPr>
            <a:xfrm>
              <a:off x="2825450" y="2643425"/>
              <a:ext cx="187550" cy="54075"/>
            </a:xfrm>
            <a:custGeom>
              <a:avLst/>
              <a:gdLst/>
              <a:ahLst/>
              <a:cxnLst/>
              <a:rect l="l" t="t" r="r" b="b"/>
              <a:pathLst>
                <a:path w="7502" h="2163" extrusionOk="0">
                  <a:moveTo>
                    <a:pt x="1862" y="1"/>
                  </a:moveTo>
                  <a:cubicBezTo>
                    <a:pt x="835" y="4"/>
                    <a:pt x="1" y="835"/>
                    <a:pt x="1" y="1861"/>
                  </a:cubicBezTo>
                  <a:lnTo>
                    <a:pt x="1" y="2163"/>
                  </a:lnTo>
                  <a:lnTo>
                    <a:pt x="1130" y="2163"/>
                  </a:lnTo>
                  <a:lnTo>
                    <a:pt x="1130" y="1861"/>
                  </a:lnTo>
                  <a:cubicBezTo>
                    <a:pt x="1130" y="1458"/>
                    <a:pt x="1458" y="1133"/>
                    <a:pt x="1862" y="1130"/>
                  </a:cubicBezTo>
                  <a:lnTo>
                    <a:pt x="5641" y="1130"/>
                  </a:lnTo>
                  <a:cubicBezTo>
                    <a:pt x="6044" y="1133"/>
                    <a:pt x="6373" y="1458"/>
                    <a:pt x="6373" y="1861"/>
                  </a:cubicBezTo>
                  <a:lnTo>
                    <a:pt x="6373" y="2163"/>
                  </a:lnTo>
                  <a:lnTo>
                    <a:pt x="7502" y="2163"/>
                  </a:lnTo>
                  <a:lnTo>
                    <a:pt x="7502" y="1861"/>
                  </a:lnTo>
                  <a:cubicBezTo>
                    <a:pt x="7502" y="835"/>
                    <a:pt x="6668" y="4"/>
                    <a:pt x="5641"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045" name="Google Shape;1045;p59"/>
          <p:cNvGrpSpPr/>
          <p:nvPr/>
        </p:nvGrpSpPr>
        <p:grpSpPr>
          <a:xfrm>
            <a:off x="2583925" y="2833446"/>
            <a:ext cx="339253" cy="308765"/>
            <a:chOff x="1492675" y="4420975"/>
            <a:chExt cx="481825" cy="438525"/>
          </a:xfrm>
        </p:grpSpPr>
        <p:sp>
          <p:nvSpPr>
            <p:cNvPr id="1046" name="Google Shape;1046;p59"/>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7" name="Google Shape;1047;p59"/>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8" name="Google Shape;1048;p59"/>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9" name="Google Shape;1049;p59"/>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50" name="Google Shape;1050;p59"/>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051" name="Google Shape;1051;p59"/>
          <p:cNvSpPr txBox="1"/>
          <p:nvPr/>
        </p:nvSpPr>
        <p:spPr>
          <a:xfrm>
            <a:off x="3592200" y="3889250"/>
            <a:ext cx="1959600" cy="73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Open Sans"/>
                <a:ea typeface="Open Sans"/>
                <a:cs typeface="Open Sans"/>
                <a:sym typeface="Open Sans"/>
              </a:rPr>
              <a:t>$730 million </a:t>
            </a:r>
            <a:r>
              <a:rPr lang="en">
                <a:solidFill>
                  <a:schemeClr val="dk2"/>
                </a:solidFill>
                <a:latin typeface="Open Sans"/>
                <a:ea typeface="Open Sans"/>
                <a:cs typeface="Open Sans"/>
                <a:sym typeface="Open Sans"/>
              </a:rPr>
              <a:t>generated in revenue by the sports teams</a:t>
            </a:r>
            <a:endParaRPr>
              <a:solidFill>
                <a:schemeClr val="dk2"/>
              </a:solidFill>
              <a:latin typeface="Open Sans"/>
              <a:ea typeface="Open Sans"/>
              <a:cs typeface="Open Sans"/>
              <a:sym typeface="Open Sans"/>
            </a:endParaRPr>
          </a:p>
        </p:txBody>
      </p:sp>
      <p:sp>
        <p:nvSpPr>
          <p:cNvPr id="1052" name="Google Shape;1052;p59"/>
          <p:cNvSpPr txBox="1"/>
          <p:nvPr/>
        </p:nvSpPr>
        <p:spPr>
          <a:xfrm>
            <a:off x="5363350" y="1329275"/>
            <a:ext cx="21414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Open Sans"/>
                <a:ea typeface="Open Sans"/>
                <a:cs typeface="Open Sans"/>
                <a:sym typeface="Open Sans"/>
              </a:rPr>
              <a:t>Retail and restaurant options for tourists and residents</a:t>
            </a:r>
            <a:endParaRPr sz="1300">
              <a:latin typeface="Open Sans"/>
              <a:ea typeface="Open Sans"/>
              <a:cs typeface="Open Sans"/>
              <a:sym typeface="Open Sans"/>
            </a:endParaRPr>
          </a:p>
        </p:txBody>
      </p:sp>
      <p:sp>
        <p:nvSpPr>
          <p:cNvPr id="1053" name="Google Shape;1053;p59"/>
          <p:cNvSpPr txBox="1"/>
          <p:nvPr/>
        </p:nvSpPr>
        <p:spPr>
          <a:xfrm>
            <a:off x="1685675" y="1329275"/>
            <a:ext cx="21414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Open Sans"/>
                <a:ea typeface="Open Sans"/>
                <a:cs typeface="Open Sans"/>
                <a:sym typeface="Open Sans"/>
              </a:rPr>
              <a:t>Public transit to and from the district, along with several parking lots</a:t>
            </a:r>
            <a:endParaRPr sz="130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60"/>
          <p:cNvSpPr txBox="1">
            <a:spLocks noGrp="1"/>
          </p:cNvSpPr>
          <p:nvPr>
            <p:ph type="title"/>
          </p:nvPr>
        </p:nvSpPr>
        <p:spPr>
          <a:xfrm>
            <a:off x="1303950" y="363875"/>
            <a:ext cx="653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Key Takeaways</a:t>
            </a:r>
            <a:endParaRPr sz="2700"/>
          </a:p>
        </p:txBody>
      </p:sp>
      <p:pic>
        <p:nvPicPr>
          <p:cNvPr id="1059" name="Google Shape;1059;p60"/>
          <p:cNvPicPr preferRelativeResize="0"/>
          <p:nvPr/>
        </p:nvPicPr>
        <p:blipFill>
          <a:blip r:embed="rId3">
            <a:alphaModFix/>
          </a:blip>
          <a:stretch>
            <a:fillRect/>
          </a:stretch>
        </p:blipFill>
        <p:spPr>
          <a:xfrm>
            <a:off x="472750" y="1908350"/>
            <a:ext cx="1547125" cy="1672900"/>
          </a:xfrm>
          <a:prstGeom prst="rect">
            <a:avLst/>
          </a:prstGeom>
          <a:noFill/>
          <a:ln>
            <a:noFill/>
          </a:ln>
        </p:spPr>
      </p:pic>
      <p:sp>
        <p:nvSpPr>
          <p:cNvPr id="1060" name="Google Shape;1060;p60"/>
          <p:cNvSpPr/>
          <p:nvPr/>
        </p:nvSpPr>
        <p:spPr>
          <a:xfrm>
            <a:off x="406550" y="1883050"/>
            <a:ext cx="1812000" cy="17235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1" name="Google Shape;1061;p60"/>
          <p:cNvCxnSpPr/>
          <p:nvPr/>
        </p:nvCxnSpPr>
        <p:spPr>
          <a:xfrm>
            <a:off x="671899" y="2135501"/>
            <a:ext cx="1281300" cy="1218600"/>
          </a:xfrm>
          <a:prstGeom prst="straightConnector1">
            <a:avLst/>
          </a:prstGeom>
          <a:noFill/>
          <a:ln w="38100" cap="flat" cmpd="sng">
            <a:solidFill>
              <a:schemeClr val="dk2"/>
            </a:solidFill>
            <a:prstDash val="solid"/>
            <a:round/>
            <a:headEnd type="none" w="med" len="med"/>
            <a:tailEnd type="none" w="med" len="med"/>
          </a:ln>
        </p:spPr>
      </p:cxnSp>
      <p:pic>
        <p:nvPicPr>
          <p:cNvPr id="1062" name="Google Shape;1062;p60"/>
          <p:cNvPicPr preferRelativeResize="0"/>
          <p:nvPr/>
        </p:nvPicPr>
        <p:blipFill>
          <a:blip r:embed="rId4">
            <a:alphaModFix/>
          </a:blip>
          <a:stretch>
            <a:fillRect/>
          </a:stretch>
        </p:blipFill>
        <p:spPr>
          <a:xfrm>
            <a:off x="3335574" y="1800750"/>
            <a:ext cx="1723500" cy="1723500"/>
          </a:xfrm>
          <a:prstGeom prst="rect">
            <a:avLst/>
          </a:prstGeom>
          <a:noFill/>
          <a:ln>
            <a:noFill/>
          </a:ln>
        </p:spPr>
      </p:pic>
      <p:sp>
        <p:nvSpPr>
          <p:cNvPr id="1063" name="Google Shape;1063;p60"/>
          <p:cNvSpPr txBox="1"/>
          <p:nvPr/>
        </p:nvSpPr>
        <p:spPr>
          <a:xfrm>
            <a:off x="336000" y="3778025"/>
            <a:ext cx="2075100" cy="369300"/>
          </a:xfrm>
          <a:prstGeom prst="rect">
            <a:avLst/>
          </a:prstGeom>
          <a:solidFill>
            <a:srgbClr val="19191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Lexend Deca"/>
                <a:ea typeface="Lexend Deca"/>
                <a:cs typeface="Lexend Deca"/>
                <a:sym typeface="Lexend Deca"/>
              </a:rPr>
              <a:t>Residential Non-Existent</a:t>
            </a:r>
            <a:endParaRPr sz="1200">
              <a:solidFill>
                <a:schemeClr val="dk1"/>
              </a:solidFill>
              <a:latin typeface="Lexend Deca"/>
              <a:ea typeface="Lexend Deca"/>
              <a:cs typeface="Lexend Deca"/>
              <a:sym typeface="Lexend Deca"/>
            </a:endParaRPr>
          </a:p>
        </p:txBody>
      </p:sp>
      <p:sp>
        <p:nvSpPr>
          <p:cNvPr id="1064" name="Google Shape;1064;p60"/>
          <p:cNvSpPr txBox="1"/>
          <p:nvPr/>
        </p:nvSpPr>
        <p:spPr>
          <a:xfrm>
            <a:off x="2905075" y="3777875"/>
            <a:ext cx="2584500" cy="354000"/>
          </a:xfrm>
          <a:prstGeom prst="rect">
            <a:avLst/>
          </a:prstGeom>
          <a:solidFill>
            <a:srgbClr val="19191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latin typeface="Lexend Deca"/>
                <a:ea typeface="Lexend Deca"/>
                <a:cs typeface="Lexend Deca"/>
                <a:sym typeface="Lexend Deca"/>
              </a:rPr>
              <a:t>Shift in Land-Use → Revitalization</a:t>
            </a:r>
            <a:endParaRPr sz="1100">
              <a:solidFill>
                <a:schemeClr val="dk1"/>
              </a:solidFill>
              <a:latin typeface="Lexend Deca"/>
              <a:ea typeface="Lexend Deca"/>
              <a:cs typeface="Lexend Deca"/>
              <a:sym typeface="Lexend Deca"/>
            </a:endParaRPr>
          </a:p>
        </p:txBody>
      </p:sp>
      <p:pic>
        <p:nvPicPr>
          <p:cNvPr id="1065" name="Google Shape;1065;p60"/>
          <p:cNvPicPr preferRelativeResize="0"/>
          <p:nvPr/>
        </p:nvPicPr>
        <p:blipFill>
          <a:blip r:embed="rId5">
            <a:alphaModFix/>
          </a:blip>
          <a:stretch>
            <a:fillRect/>
          </a:stretch>
        </p:blipFill>
        <p:spPr>
          <a:xfrm>
            <a:off x="6441450" y="1831675"/>
            <a:ext cx="1972088" cy="1774875"/>
          </a:xfrm>
          <a:prstGeom prst="rect">
            <a:avLst/>
          </a:prstGeom>
          <a:noFill/>
          <a:ln>
            <a:noFill/>
          </a:ln>
        </p:spPr>
      </p:pic>
      <p:sp>
        <p:nvSpPr>
          <p:cNvPr id="1066" name="Google Shape;1066;p60"/>
          <p:cNvSpPr txBox="1"/>
          <p:nvPr/>
        </p:nvSpPr>
        <p:spPr>
          <a:xfrm>
            <a:off x="6617500" y="3785675"/>
            <a:ext cx="1620000" cy="354000"/>
          </a:xfrm>
          <a:prstGeom prst="rect">
            <a:avLst/>
          </a:prstGeom>
          <a:solidFill>
            <a:srgbClr val="19191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Lexend Deca"/>
                <a:ea typeface="Lexend Deca"/>
                <a:cs typeface="Lexend Deca"/>
                <a:sym typeface="Lexend Deca"/>
              </a:rPr>
              <a:t>A city success story</a:t>
            </a:r>
            <a:endParaRPr sz="1100">
              <a:solidFill>
                <a:schemeClr val="dk1"/>
              </a:solidFill>
              <a:latin typeface="Lexend Deca"/>
              <a:ea typeface="Lexend Deca"/>
              <a:cs typeface="Lexend Deca"/>
              <a:sym typeface="Lexend Dec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61"/>
          <p:cNvSpPr txBox="1">
            <a:spLocks noGrp="1"/>
          </p:cNvSpPr>
          <p:nvPr>
            <p:ph type="title"/>
          </p:nvPr>
        </p:nvSpPr>
        <p:spPr>
          <a:xfrm>
            <a:off x="713125" y="1365173"/>
            <a:ext cx="7717800" cy="180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Thanks!</a:t>
            </a:r>
            <a:endParaRPr sz="6000"/>
          </a:p>
        </p:txBody>
      </p:sp>
      <p:sp>
        <p:nvSpPr>
          <p:cNvPr id="1072" name="Google Shape;1072;p61"/>
          <p:cNvSpPr txBox="1">
            <a:spLocks noGrp="1"/>
          </p:cNvSpPr>
          <p:nvPr>
            <p:ph type="subTitle" idx="1"/>
          </p:nvPr>
        </p:nvSpPr>
        <p:spPr>
          <a:xfrm>
            <a:off x="1284000" y="2886663"/>
            <a:ext cx="6576000" cy="4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latin typeface="Lexend Deca"/>
                <a:ea typeface="Lexend Deca"/>
                <a:cs typeface="Lexend Deca"/>
                <a:sym typeface="Lexend Deca"/>
              </a:rPr>
              <a:t>Questions?</a:t>
            </a:r>
            <a:endParaRPr sz="1900">
              <a:latin typeface="Lexend Deca"/>
              <a:ea typeface="Lexend Deca"/>
              <a:cs typeface="Lexend Deca"/>
              <a:sym typeface="Lexend Deca"/>
            </a:endParaRPr>
          </a:p>
        </p:txBody>
      </p:sp>
      <p:sp>
        <p:nvSpPr>
          <p:cNvPr id="1073" name="Google Shape;1073;p61"/>
          <p:cNvSpPr txBox="1">
            <a:spLocks noGrp="1"/>
          </p:cNvSpPr>
          <p:nvPr>
            <p:ph type="subTitle" idx="1"/>
          </p:nvPr>
        </p:nvSpPr>
        <p:spPr>
          <a:xfrm>
            <a:off x="1085250" y="4765613"/>
            <a:ext cx="6576000" cy="4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**All references are listed in the slide notes</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1"/>
        <p:cNvGrpSpPr/>
        <p:nvPr/>
      </p:nvGrpSpPr>
      <p:grpSpPr>
        <a:xfrm>
          <a:off x="0" y="0"/>
          <a:ext cx="0" cy="0"/>
          <a:chOff x="0" y="0"/>
          <a:chExt cx="0" cy="0"/>
        </a:xfrm>
      </p:grpSpPr>
      <p:sp>
        <p:nvSpPr>
          <p:cNvPr id="902" name="Google Shape;902;p46"/>
          <p:cNvSpPr txBox="1"/>
          <p:nvPr/>
        </p:nvSpPr>
        <p:spPr>
          <a:xfrm>
            <a:off x="1542625" y="3595425"/>
            <a:ext cx="2119500" cy="1200600"/>
          </a:xfrm>
          <a:prstGeom prst="rect">
            <a:avLst/>
          </a:prstGeom>
          <a:solidFill>
            <a:srgbClr val="F2F2F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2"/>
                </a:solidFill>
                <a:latin typeface="Lexend Deca"/>
                <a:ea typeface="Lexend Deca"/>
                <a:cs typeface="Lexend Deca"/>
                <a:sym typeface="Lexend Deca"/>
              </a:rPr>
              <a:t>Outdated Three Rivers Stadium </a:t>
            </a:r>
            <a:endParaRPr sz="2200" b="1">
              <a:solidFill>
                <a:schemeClr val="dk2"/>
              </a:solidFill>
              <a:latin typeface="Lexend Deca"/>
              <a:ea typeface="Lexend Deca"/>
              <a:cs typeface="Lexend Deca"/>
              <a:sym typeface="Lexend Deca"/>
            </a:endParaRPr>
          </a:p>
        </p:txBody>
      </p:sp>
      <p:sp>
        <p:nvSpPr>
          <p:cNvPr id="903" name="Google Shape;903;p46"/>
          <p:cNvSpPr/>
          <p:nvPr/>
        </p:nvSpPr>
        <p:spPr>
          <a:xfrm>
            <a:off x="4088538" y="3929475"/>
            <a:ext cx="966900" cy="532500"/>
          </a:xfrm>
          <a:prstGeom prst="righ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6"/>
          <p:cNvSpPr txBox="1"/>
          <p:nvPr/>
        </p:nvSpPr>
        <p:spPr>
          <a:xfrm>
            <a:off x="5481875" y="3595425"/>
            <a:ext cx="2520300" cy="1200600"/>
          </a:xfrm>
          <a:prstGeom prst="rect">
            <a:avLst/>
          </a:prstGeom>
          <a:solidFill>
            <a:srgbClr val="F2F2F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2"/>
                </a:solidFill>
                <a:latin typeface="Lexend Deca"/>
                <a:ea typeface="Lexend Deca"/>
                <a:cs typeface="Lexend Deca"/>
                <a:sym typeface="Lexend Deca"/>
              </a:rPr>
              <a:t>Opportunity to revitalize the North Shore </a:t>
            </a:r>
            <a:endParaRPr sz="2200" b="1">
              <a:solidFill>
                <a:schemeClr val="dk2"/>
              </a:solidFill>
              <a:latin typeface="Lexend Deca"/>
              <a:ea typeface="Lexend Deca"/>
              <a:cs typeface="Lexend Deca"/>
              <a:sym typeface="Lexend D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02"/>
                                        </p:tgtEl>
                                        <p:attrNameLst>
                                          <p:attrName>style.visibility</p:attrName>
                                        </p:attrNameLst>
                                      </p:cBhvr>
                                      <p:to>
                                        <p:strVal val="visible"/>
                                      </p:to>
                                    </p:set>
                                    <p:anim calcmode="lin" valueType="num">
                                      <p:cBhvr additive="base">
                                        <p:cTn id="7" dur="1600"/>
                                        <p:tgtEl>
                                          <p:spTgt spid="902"/>
                                        </p:tgtEl>
                                        <p:attrNameLst>
                                          <p:attrName>ppt_w</p:attrName>
                                        </p:attrNameLst>
                                      </p:cBhvr>
                                      <p:tavLst>
                                        <p:tav tm="0">
                                          <p:val>
                                            <p:strVal val="0"/>
                                          </p:val>
                                        </p:tav>
                                        <p:tav tm="100000">
                                          <p:val>
                                            <p:strVal val="#ppt_w"/>
                                          </p:val>
                                        </p:tav>
                                      </p:tavLst>
                                    </p:anim>
                                    <p:anim calcmode="lin" valueType="num">
                                      <p:cBhvr additive="base">
                                        <p:cTn id="8" dur="1600"/>
                                        <p:tgtEl>
                                          <p:spTgt spid="90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03"/>
                                        </p:tgtEl>
                                        <p:attrNameLst>
                                          <p:attrName>style.visibility</p:attrName>
                                        </p:attrNameLst>
                                      </p:cBhvr>
                                      <p:to>
                                        <p:strVal val="visible"/>
                                      </p:to>
                                    </p:set>
                                    <p:animEffect transition="in" filter="fade">
                                      <p:cBhvr>
                                        <p:cTn id="13" dur="1000"/>
                                        <p:tgtEl>
                                          <p:spTgt spid="90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904"/>
                                        </p:tgtEl>
                                        <p:attrNameLst>
                                          <p:attrName>style.visibility</p:attrName>
                                        </p:attrNameLst>
                                      </p:cBhvr>
                                      <p:to>
                                        <p:strVal val="visible"/>
                                      </p:to>
                                    </p:set>
                                    <p:anim calcmode="lin" valueType="num">
                                      <p:cBhvr additive="base">
                                        <p:cTn id="18" dur="1600"/>
                                        <p:tgtEl>
                                          <p:spTgt spid="904"/>
                                        </p:tgtEl>
                                        <p:attrNameLst>
                                          <p:attrName>ppt_w</p:attrName>
                                        </p:attrNameLst>
                                      </p:cBhvr>
                                      <p:tavLst>
                                        <p:tav tm="0">
                                          <p:val>
                                            <p:strVal val="0"/>
                                          </p:val>
                                        </p:tav>
                                        <p:tav tm="100000">
                                          <p:val>
                                            <p:strVal val="#ppt_w"/>
                                          </p:val>
                                        </p:tav>
                                      </p:tavLst>
                                    </p:anim>
                                    <p:anim calcmode="lin" valueType="num">
                                      <p:cBhvr additive="base">
                                        <p:cTn id="19" dur="1600"/>
                                        <p:tgtEl>
                                          <p:spTgt spid="9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47"/>
          <p:cNvSpPr txBox="1">
            <a:spLocks noGrp="1"/>
          </p:cNvSpPr>
          <p:nvPr>
            <p:ph type="title"/>
          </p:nvPr>
        </p:nvSpPr>
        <p:spPr>
          <a:xfrm>
            <a:off x="218650" y="667675"/>
            <a:ext cx="5388300" cy="161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500"/>
              <a:t>A Restoration of Pride</a:t>
            </a:r>
            <a:r>
              <a:rPr lang="en" sz="4000"/>
              <a:t> </a:t>
            </a:r>
            <a:endParaRPr sz="4000"/>
          </a:p>
        </p:txBody>
      </p:sp>
      <p:pic>
        <p:nvPicPr>
          <p:cNvPr id="910" name="Google Shape;910;p47"/>
          <p:cNvPicPr preferRelativeResize="0"/>
          <p:nvPr/>
        </p:nvPicPr>
        <p:blipFill>
          <a:blip r:embed="rId3">
            <a:alphaModFix/>
          </a:blip>
          <a:stretch>
            <a:fillRect/>
          </a:stretch>
        </p:blipFill>
        <p:spPr>
          <a:xfrm>
            <a:off x="1744175" y="1955650"/>
            <a:ext cx="1997550" cy="2720675"/>
          </a:xfrm>
          <a:prstGeom prst="rect">
            <a:avLst/>
          </a:prstGeom>
          <a:noFill/>
          <a:ln>
            <a:noFill/>
          </a:ln>
        </p:spPr>
      </p:pic>
      <p:pic>
        <p:nvPicPr>
          <p:cNvPr id="911" name="Google Shape;911;p47"/>
          <p:cNvPicPr preferRelativeResize="0"/>
          <p:nvPr/>
        </p:nvPicPr>
        <p:blipFill rotWithShape="1">
          <a:blip r:embed="rId4">
            <a:alphaModFix/>
          </a:blip>
          <a:srcRect l="56614" t="4741" b="-719"/>
          <a:stretch/>
        </p:blipFill>
        <p:spPr>
          <a:xfrm>
            <a:off x="6106350" y="667675"/>
            <a:ext cx="2816925" cy="3896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48"/>
          <p:cNvSpPr txBox="1">
            <a:spLocks noGrp="1"/>
          </p:cNvSpPr>
          <p:nvPr>
            <p:ph type="title"/>
          </p:nvPr>
        </p:nvSpPr>
        <p:spPr>
          <a:xfrm>
            <a:off x="720000" y="45217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t>Untapped Demand for Tourism</a:t>
            </a:r>
            <a:endParaRPr sz="2800"/>
          </a:p>
        </p:txBody>
      </p:sp>
      <p:pic>
        <p:nvPicPr>
          <p:cNvPr id="917" name="Google Shape;917;p48"/>
          <p:cNvPicPr preferRelativeResize="0"/>
          <p:nvPr/>
        </p:nvPicPr>
        <p:blipFill>
          <a:blip r:embed="rId3">
            <a:alphaModFix/>
          </a:blip>
          <a:stretch>
            <a:fillRect/>
          </a:stretch>
        </p:blipFill>
        <p:spPr>
          <a:xfrm>
            <a:off x="1801925" y="1293275"/>
            <a:ext cx="1381825" cy="1381825"/>
          </a:xfrm>
          <a:prstGeom prst="rect">
            <a:avLst/>
          </a:prstGeom>
          <a:noFill/>
          <a:ln>
            <a:noFill/>
          </a:ln>
        </p:spPr>
      </p:pic>
      <p:pic>
        <p:nvPicPr>
          <p:cNvPr id="918" name="Google Shape;918;p48"/>
          <p:cNvPicPr preferRelativeResize="0"/>
          <p:nvPr/>
        </p:nvPicPr>
        <p:blipFill rotWithShape="1">
          <a:blip r:embed="rId4">
            <a:alphaModFix/>
          </a:blip>
          <a:srcRect l="12264" r="12677"/>
          <a:stretch/>
        </p:blipFill>
        <p:spPr>
          <a:xfrm>
            <a:off x="5960250" y="1318350"/>
            <a:ext cx="1600451" cy="1331701"/>
          </a:xfrm>
          <a:prstGeom prst="rect">
            <a:avLst/>
          </a:prstGeom>
          <a:noFill/>
          <a:ln>
            <a:noFill/>
          </a:ln>
        </p:spPr>
      </p:pic>
      <p:pic>
        <p:nvPicPr>
          <p:cNvPr id="919" name="Google Shape;919;p48"/>
          <p:cNvPicPr preferRelativeResize="0"/>
          <p:nvPr/>
        </p:nvPicPr>
        <p:blipFill>
          <a:blip r:embed="rId5">
            <a:alphaModFix/>
          </a:blip>
          <a:stretch>
            <a:fillRect/>
          </a:stretch>
        </p:blipFill>
        <p:spPr>
          <a:xfrm>
            <a:off x="3505825" y="1382697"/>
            <a:ext cx="2132349" cy="1203002"/>
          </a:xfrm>
          <a:prstGeom prst="rect">
            <a:avLst/>
          </a:prstGeom>
          <a:noFill/>
          <a:ln>
            <a:noFill/>
          </a:ln>
        </p:spPr>
      </p:pic>
      <p:pic>
        <p:nvPicPr>
          <p:cNvPr id="920" name="Google Shape;920;p48"/>
          <p:cNvPicPr preferRelativeResize="0"/>
          <p:nvPr/>
        </p:nvPicPr>
        <p:blipFill>
          <a:blip r:embed="rId6">
            <a:alphaModFix/>
          </a:blip>
          <a:stretch>
            <a:fillRect/>
          </a:stretch>
        </p:blipFill>
        <p:spPr>
          <a:xfrm>
            <a:off x="3183748" y="3571974"/>
            <a:ext cx="1067376" cy="1010475"/>
          </a:xfrm>
          <a:prstGeom prst="rect">
            <a:avLst/>
          </a:prstGeom>
          <a:noFill/>
          <a:ln>
            <a:noFill/>
          </a:ln>
        </p:spPr>
      </p:pic>
      <p:pic>
        <p:nvPicPr>
          <p:cNvPr id="921" name="Google Shape;921;p48"/>
          <p:cNvPicPr preferRelativeResize="0"/>
          <p:nvPr/>
        </p:nvPicPr>
        <p:blipFill>
          <a:blip r:embed="rId7">
            <a:alphaModFix/>
          </a:blip>
          <a:stretch>
            <a:fillRect/>
          </a:stretch>
        </p:blipFill>
        <p:spPr>
          <a:xfrm>
            <a:off x="4892870" y="3396771"/>
            <a:ext cx="1067376" cy="1185680"/>
          </a:xfrm>
          <a:prstGeom prst="rect">
            <a:avLst/>
          </a:prstGeom>
          <a:noFill/>
          <a:ln>
            <a:noFill/>
          </a:ln>
        </p:spPr>
      </p:pic>
      <p:cxnSp>
        <p:nvCxnSpPr>
          <p:cNvPr id="922" name="Google Shape;922;p48"/>
          <p:cNvCxnSpPr/>
          <p:nvPr/>
        </p:nvCxnSpPr>
        <p:spPr>
          <a:xfrm>
            <a:off x="1492500" y="3030388"/>
            <a:ext cx="6159000" cy="11100"/>
          </a:xfrm>
          <a:prstGeom prst="straightConnector1">
            <a:avLst/>
          </a:prstGeom>
          <a:noFill/>
          <a:ln w="38100" cap="flat" cmpd="sng">
            <a:solidFill>
              <a:schemeClr val="dk2"/>
            </a:solidFill>
            <a:prstDash val="solid"/>
            <a:round/>
            <a:headEnd type="none" w="med" len="med"/>
            <a:tailEnd type="none" w="med" len="med"/>
          </a:ln>
        </p:spPr>
      </p:cxnSp>
      <p:sp>
        <p:nvSpPr>
          <p:cNvPr id="923" name="Google Shape;923;p48"/>
          <p:cNvSpPr txBox="1"/>
          <p:nvPr/>
        </p:nvSpPr>
        <p:spPr>
          <a:xfrm>
            <a:off x="3881100" y="2637250"/>
            <a:ext cx="1381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212121"/>
                </a:solidFill>
                <a:latin typeface="Open Sans"/>
                <a:ea typeface="Open Sans"/>
                <a:cs typeface="Open Sans"/>
                <a:sym typeface="Open Sans"/>
              </a:rPr>
              <a:t>N o r t h  S h o r e</a:t>
            </a:r>
            <a:endParaRPr sz="1100">
              <a:solidFill>
                <a:srgbClr val="212121"/>
              </a:solidFill>
              <a:latin typeface="Open Sans"/>
              <a:ea typeface="Open Sans"/>
              <a:cs typeface="Open Sans"/>
              <a:sym typeface="Open Sans"/>
            </a:endParaRPr>
          </a:p>
        </p:txBody>
      </p:sp>
      <p:sp>
        <p:nvSpPr>
          <p:cNvPr id="924" name="Google Shape;924;p48"/>
          <p:cNvSpPr txBox="1"/>
          <p:nvPr/>
        </p:nvSpPr>
        <p:spPr>
          <a:xfrm>
            <a:off x="3982650" y="3042800"/>
            <a:ext cx="1178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212121"/>
                </a:solidFill>
                <a:latin typeface="Open Sans"/>
                <a:ea typeface="Open Sans"/>
                <a:cs typeface="Open Sans"/>
                <a:sym typeface="Open Sans"/>
              </a:rPr>
              <a:t>D o w n t o w n</a:t>
            </a:r>
            <a:endParaRPr sz="1100">
              <a:solidFill>
                <a:srgbClr val="21212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9"/>
          <p:cNvSpPr txBox="1">
            <a:spLocks noGrp="1"/>
          </p:cNvSpPr>
          <p:nvPr>
            <p:ph type="title"/>
          </p:nvPr>
        </p:nvSpPr>
        <p:spPr>
          <a:xfrm>
            <a:off x="-110375" y="1353875"/>
            <a:ext cx="2182800" cy="132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Picturesque Setting </a:t>
            </a:r>
            <a:endParaRPr sz="1900"/>
          </a:p>
          <a:p>
            <a:pPr marL="0" lvl="0" indent="0" algn="ctr" rtl="0">
              <a:spcBef>
                <a:spcPts val="0"/>
              </a:spcBef>
              <a:spcAft>
                <a:spcPts val="0"/>
              </a:spcAft>
              <a:buNone/>
            </a:pPr>
            <a:r>
              <a:rPr lang="en" sz="1900"/>
              <a:t>for a New Development</a:t>
            </a:r>
            <a:endParaRPr sz="1900"/>
          </a:p>
        </p:txBody>
      </p:sp>
      <p:pic>
        <p:nvPicPr>
          <p:cNvPr id="930" name="Google Shape;930;p49"/>
          <p:cNvPicPr preferRelativeResize="0"/>
          <p:nvPr/>
        </p:nvPicPr>
        <p:blipFill>
          <a:blip r:embed="rId3">
            <a:alphaModFix/>
          </a:blip>
          <a:stretch>
            <a:fillRect/>
          </a:stretch>
        </p:blipFill>
        <p:spPr>
          <a:xfrm>
            <a:off x="1887500" y="164638"/>
            <a:ext cx="7108074" cy="48142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50"/>
          <p:cNvSpPr txBox="1">
            <a:spLocks noGrp="1"/>
          </p:cNvSpPr>
          <p:nvPr>
            <p:ph type="title"/>
          </p:nvPr>
        </p:nvSpPr>
        <p:spPr>
          <a:xfrm>
            <a:off x="6556300" y="2019725"/>
            <a:ext cx="2587800" cy="14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Connecting metro-Pittsburgh through the North Shore</a:t>
            </a:r>
            <a:endParaRPr sz="2000"/>
          </a:p>
        </p:txBody>
      </p:sp>
      <p:pic>
        <p:nvPicPr>
          <p:cNvPr id="936" name="Google Shape;936;p50"/>
          <p:cNvPicPr preferRelativeResize="0"/>
          <p:nvPr/>
        </p:nvPicPr>
        <p:blipFill>
          <a:blip r:embed="rId3">
            <a:alphaModFix/>
          </a:blip>
          <a:stretch>
            <a:fillRect/>
          </a:stretch>
        </p:blipFill>
        <p:spPr>
          <a:xfrm>
            <a:off x="0" y="0"/>
            <a:ext cx="6556301" cy="51435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51"/>
          <p:cNvPicPr preferRelativeResize="0"/>
          <p:nvPr/>
        </p:nvPicPr>
        <p:blipFill>
          <a:blip r:embed="rId3">
            <a:alphaModFix/>
          </a:blip>
          <a:stretch>
            <a:fillRect/>
          </a:stretch>
        </p:blipFill>
        <p:spPr>
          <a:xfrm>
            <a:off x="937250" y="76200"/>
            <a:ext cx="7622369" cy="4991099"/>
          </a:xfrm>
          <a:prstGeom prst="rect">
            <a:avLst/>
          </a:prstGeom>
          <a:noFill/>
          <a:ln>
            <a:noFill/>
          </a:ln>
        </p:spPr>
      </p:pic>
      <p:sp>
        <p:nvSpPr>
          <p:cNvPr id="942" name="Google Shape;942;p51"/>
          <p:cNvSpPr/>
          <p:nvPr/>
        </p:nvSpPr>
        <p:spPr>
          <a:xfrm>
            <a:off x="3434300" y="1168625"/>
            <a:ext cx="2655234" cy="1168614"/>
          </a:xfrm>
          <a:prstGeom prst="flowChartTerminator">
            <a:avLst/>
          </a:prstGeom>
          <a:noFill/>
          <a:ln w="28575" cap="flat" cmpd="sng">
            <a:solidFill>
              <a:srgbClr val="FFFF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52"/>
          <p:cNvPicPr preferRelativeResize="0"/>
          <p:nvPr/>
        </p:nvPicPr>
        <p:blipFill rotWithShape="1">
          <a:blip r:embed="rId3">
            <a:alphaModFix/>
          </a:blip>
          <a:srcRect b="1700"/>
          <a:stretch/>
        </p:blipFill>
        <p:spPr>
          <a:xfrm>
            <a:off x="152400" y="993400"/>
            <a:ext cx="8839199" cy="3818975"/>
          </a:xfrm>
          <a:prstGeom prst="rect">
            <a:avLst/>
          </a:prstGeom>
          <a:noFill/>
          <a:ln>
            <a:noFill/>
          </a:ln>
        </p:spPr>
      </p:pic>
      <p:sp>
        <p:nvSpPr>
          <p:cNvPr id="948" name="Google Shape;948;p52"/>
          <p:cNvSpPr txBox="1">
            <a:spLocks noGrp="1"/>
          </p:cNvSpPr>
          <p:nvPr>
            <p:ph type="title"/>
          </p:nvPr>
        </p:nvSpPr>
        <p:spPr>
          <a:xfrm>
            <a:off x="1013700" y="297625"/>
            <a:ext cx="7116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Two Anchors, &amp; the prized Option Area</a:t>
            </a:r>
            <a:endParaRPr sz="2700"/>
          </a:p>
        </p:txBody>
      </p:sp>
      <p:cxnSp>
        <p:nvCxnSpPr>
          <p:cNvPr id="949" name="Google Shape;949;p52"/>
          <p:cNvCxnSpPr/>
          <p:nvPr/>
        </p:nvCxnSpPr>
        <p:spPr>
          <a:xfrm>
            <a:off x="2052975" y="1225175"/>
            <a:ext cx="0" cy="2660100"/>
          </a:xfrm>
          <a:prstGeom prst="straightConnector1">
            <a:avLst/>
          </a:prstGeom>
          <a:noFill/>
          <a:ln w="76200" cap="flat" cmpd="sng">
            <a:solidFill>
              <a:srgbClr val="FF0000"/>
            </a:solidFill>
            <a:prstDash val="solid"/>
            <a:round/>
            <a:headEnd type="none" w="med" len="med"/>
            <a:tailEnd type="none" w="med" len="med"/>
          </a:ln>
        </p:spPr>
      </p:cxnSp>
      <p:cxnSp>
        <p:nvCxnSpPr>
          <p:cNvPr id="950" name="Google Shape;950;p52"/>
          <p:cNvCxnSpPr/>
          <p:nvPr/>
        </p:nvCxnSpPr>
        <p:spPr>
          <a:xfrm rot="10800000">
            <a:off x="2052850" y="3896125"/>
            <a:ext cx="4635900" cy="77400"/>
          </a:xfrm>
          <a:prstGeom prst="straightConnector1">
            <a:avLst/>
          </a:prstGeom>
          <a:noFill/>
          <a:ln w="76200" cap="flat" cmpd="sng">
            <a:solidFill>
              <a:srgbClr val="FF0000"/>
            </a:solidFill>
            <a:prstDash val="solid"/>
            <a:round/>
            <a:headEnd type="none" w="med" len="med"/>
            <a:tailEnd type="none" w="med" len="med"/>
          </a:ln>
        </p:spPr>
      </p:cxnSp>
      <p:cxnSp>
        <p:nvCxnSpPr>
          <p:cNvPr id="951" name="Google Shape;951;p52"/>
          <p:cNvCxnSpPr/>
          <p:nvPr/>
        </p:nvCxnSpPr>
        <p:spPr>
          <a:xfrm rot="10800000">
            <a:off x="2053100" y="1225200"/>
            <a:ext cx="4646700" cy="894000"/>
          </a:xfrm>
          <a:prstGeom prst="straightConnector1">
            <a:avLst/>
          </a:prstGeom>
          <a:noFill/>
          <a:ln w="76200" cap="flat" cmpd="sng">
            <a:solidFill>
              <a:srgbClr val="FF0000"/>
            </a:solidFill>
            <a:prstDash val="solid"/>
            <a:round/>
            <a:headEnd type="none" w="med" len="med"/>
            <a:tailEnd type="none" w="med" len="med"/>
          </a:ln>
        </p:spPr>
      </p:cxnSp>
      <p:cxnSp>
        <p:nvCxnSpPr>
          <p:cNvPr id="952" name="Google Shape;952;p52"/>
          <p:cNvCxnSpPr/>
          <p:nvPr/>
        </p:nvCxnSpPr>
        <p:spPr>
          <a:xfrm>
            <a:off x="6688750" y="2141275"/>
            <a:ext cx="22200" cy="1843200"/>
          </a:xfrm>
          <a:prstGeom prst="straightConnector1">
            <a:avLst/>
          </a:prstGeom>
          <a:noFill/>
          <a:ln w="76200" cap="flat" cmpd="sng">
            <a:solidFill>
              <a:srgbClr val="FF0000"/>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53"/>
          <p:cNvPicPr preferRelativeResize="0"/>
          <p:nvPr/>
        </p:nvPicPr>
        <p:blipFill>
          <a:blip r:embed="rId3">
            <a:alphaModFix/>
          </a:blip>
          <a:stretch>
            <a:fillRect/>
          </a:stretch>
        </p:blipFill>
        <p:spPr>
          <a:xfrm>
            <a:off x="1355500" y="165063"/>
            <a:ext cx="5587124" cy="4813375"/>
          </a:xfrm>
          <a:prstGeom prst="rect">
            <a:avLst/>
          </a:prstGeom>
          <a:noFill/>
          <a:ln>
            <a:noFill/>
          </a:ln>
        </p:spPr>
      </p:pic>
    </p:spTree>
  </p:cSld>
  <p:clrMapOvr>
    <a:masterClrMapping/>
  </p:clrMapOvr>
</p:sld>
</file>

<file path=ppt/theme/theme1.xml><?xml version="1.0" encoding="utf-8"?>
<a:theme xmlns:a="http://schemas.openxmlformats.org/drawingml/2006/main" name=" Electrical Engineering by Slidesgo">
  <a:themeElements>
    <a:clrScheme name="Simple Light">
      <a:dk1>
        <a:srgbClr val="F3E83C"/>
      </a:dk1>
      <a:lt1>
        <a:srgbClr val="FFD966"/>
      </a:lt1>
      <a:dk2>
        <a:srgbClr val="434343"/>
      </a:dk2>
      <a:lt2>
        <a:srgbClr val="FFFFFF"/>
      </a:lt2>
      <a:accent1>
        <a:srgbClr val="EFCFC6"/>
      </a:accent1>
      <a:accent2>
        <a:srgbClr val="E06B6B"/>
      </a:accent2>
      <a:accent3>
        <a:srgbClr val="7F9FFB"/>
      </a:accent3>
      <a:accent4>
        <a:srgbClr val="9CC34C"/>
      </a:accent4>
      <a:accent5>
        <a:srgbClr val="999999"/>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2665</Words>
  <Application>Microsoft Office PowerPoint</Application>
  <PresentationFormat>On-screen Show (16:9)</PresentationFormat>
  <Paragraphs>152</Paragraphs>
  <Slides>17</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Open Sans</vt:lpstr>
      <vt:lpstr>Lexend Deca</vt:lpstr>
      <vt:lpstr>New Rocker</vt:lpstr>
      <vt:lpstr>Roboto Condensed Light</vt:lpstr>
      <vt:lpstr>Times New Roman</vt:lpstr>
      <vt:lpstr> Electrical Engineering by Slidesgo</vt:lpstr>
      <vt:lpstr>Simple Light</vt:lpstr>
      <vt:lpstr>Claire Genord and Lukas Stauffer</vt:lpstr>
      <vt:lpstr>PowerPoint Presentation</vt:lpstr>
      <vt:lpstr>A Restoration of Pride </vt:lpstr>
      <vt:lpstr>Untapped Demand for Tourism</vt:lpstr>
      <vt:lpstr>Picturesque Setting  for a New Development</vt:lpstr>
      <vt:lpstr>Connecting metro-Pittsburgh through the North Shore</vt:lpstr>
      <vt:lpstr>PowerPoint Presentation</vt:lpstr>
      <vt:lpstr>Two Anchors, &amp; the prized Option Area</vt:lpstr>
      <vt:lpstr>PowerPoint Presentation</vt:lpstr>
      <vt:lpstr>PowerPoint Presentation</vt:lpstr>
      <vt:lpstr>A project propelled by diverse funding...</vt:lpstr>
      <vt:lpstr>North Shore construction through the years</vt:lpstr>
      <vt:lpstr>A catalyst for continued development</vt:lpstr>
      <vt:lpstr>Drawing Critical Mass</vt:lpstr>
      <vt:lpstr>A Hub for Value Creation within the City of Pittsburgh</vt:lpstr>
      <vt:lpstr>Key Takeaways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Claire Genord and Lukas Stauffer</dc:title>
  <dc:creator>Lukas Stauffer</dc:creator>
  <cp:lastModifiedBy>Lukas Stauffer</cp:lastModifiedBy>
  <cp:revision>1</cp:revision>
  <dcterms:modified xsi:type="dcterms:W3CDTF">2021-10-13T17:21:37Z</dcterms:modified>
</cp:coreProperties>
</file>